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365274-92ED-4AB2-A708-2AA11D5DA118}" type="doc">
      <dgm:prSet loTypeId="urn:microsoft.com/office/officeart/2005/8/layout/vProcess5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D42794B-BB67-4DA3-9C5C-C33FE9828952}">
      <dgm:prSet phldrT="[Text]"/>
      <dgm:spPr/>
      <dgm:t>
        <a:bodyPr/>
        <a:lstStyle/>
        <a:p>
          <a:r>
            <a:rPr lang="en-US" dirty="0" smtClean="0"/>
            <a:t>Work with the company to design a suitable training plan.  </a:t>
          </a:r>
          <a:r>
            <a:rPr lang="en-US" dirty="0" smtClean="0"/>
            <a:t>The working plan should include stages of training and each stage should be broken down into objectives and goals along with a description</a:t>
          </a:r>
          <a:endParaRPr lang="en-US" dirty="0" smtClean="0"/>
        </a:p>
        <a:p>
          <a:r>
            <a:rPr lang="en-US" b="1" dirty="0" smtClean="0"/>
            <a:t>Remember: </a:t>
          </a:r>
          <a:r>
            <a:rPr lang="en-US" dirty="0" smtClean="0"/>
            <a:t>Make sure that you send it to the MCVP AD for compliance check</a:t>
          </a:r>
          <a:endParaRPr lang="en-US" dirty="0"/>
        </a:p>
      </dgm:t>
    </dgm:pt>
    <dgm:pt modelId="{DBAA5258-21AF-463B-95DF-2090C44B3906}" type="parTrans" cxnId="{D38C5256-75FF-45C6-B26B-E341D14A42A3}">
      <dgm:prSet/>
      <dgm:spPr/>
      <dgm:t>
        <a:bodyPr/>
        <a:lstStyle/>
        <a:p>
          <a:endParaRPr lang="en-US"/>
        </a:p>
      </dgm:t>
    </dgm:pt>
    <dgm:pt modelId="{C6083E8D-3496-4CC1-B389-DC03F4B56850}" type="sibTrans" cxnId="{D38C5256-75FF-45C6-B26B-E341D14A42A3}">
      <dgm:prSet/>
      <dgm:spPr/>
      <dgm:t>
        <a:bodyPr/>
        <a:lstStyle/>
        <a:p>
          <a:endParaRPr lang="en-US"/>
        </a:p>
      </dgm:t>
    </dgm:pt>
    <dgm:pt modelId="{23789BBA-FB23-4716-AE1B-785894F554F0}">
      <dgm:prSet phldrT="[Text]"/>
      <dgm:spPr/>
      <dgm:t>
        <a:bodyPr/>
        <a:lstStyle/>
        <a:p>
          <a:r>
            <a:rPr lang="en-US" b="1" dirty="0" smtClean="0"/>
            <a:t>Remember:</a:t>
          </a:r>
          <a:r>
            <a:rPr lang="en-US" dirty="0" smtClean="0"/>
            <a:t> Check for suitable candidates on myAIESEC.net before submitting the contract to the MCVP </a:t>
          </a:r>
          <a:r>
            <a:rPr lang="en-US" dirty="0" smtClean="0"/>
            <a:t>ICX. Also check for suitable candidates before you have the customer sign the contract.</a:t>
          </a:r>
          <a:endParaRPr lang="en-US" dirty="0"/>
        </a:p>
      </dgm:t>
    </dgm:pt>
    <dgm:pt modelId="{86CB8A49-3F40-4197-81EA-599795FEF488}" type="parTrans" cxnId="{74AE9143-2D44-4BF7-8219-F8C760507E1E}">
      <dgm:prSet/>
      <dgm:spPr/>
      <dgm:t>
        <a:bodyPr/>
        <a:lstStyle/>
        <a:p>
          <a:endParaRPr lang="en-US"/>
        </a:p>
      </dgm:t>
    </dgm:pt>
    <dgm:pt modelId="{A7CFCC5E-1B8C-4045-9E52-6ADE998073BB}" type="sibTrans" cxnId="{74AE9143-2D44-4BF7-8219-F8C760507E1E}">
      <dgm:prSet/>
      <dgm:spPr/>
      <dgm:t>
        <a:bodyPr/>
        <a:lstStyle/>
        <a:p>
          <a:endParaRPr lang="en-US"/>
        </a:p>
      </dgm:t>
    </dgm:pt>
    <dgm:pt modelId="{F14A3B71-31BE-4CCB-95CA-D3CD4A258AAF}">
      <dgm:prSet phldrT="[Text]"/>
      <dgm:spPr/>
      <dgm:t>
        <a:bodyPr/>
        <a:lstStyle/>
        <a:p>
          <a:r>
            <a:rPr lang="en-US" dirty="0" smtClean="0"/>
            <a:t>Make sure that you work with the MC and the Host Company to get the contract signed. </a:t>
          </a:r>
        </a:p>
        <a:p>
          <a:r>
            <a:rPr lang="en-US" b="1" dirty="0" smtClean="0"/>
            <a:t>Remember:</a:t>
          </a:r>
          <a:r>
            <a:rPr lang="en-US" b="0" dirty="0" smtClean="0"/>
            <a:t>  Someone from the MC </a:t>
          </a:r>
          <a:r>
            <a:rPr lang="en-US" b="1" i="1" dirty="0" smtClean="0"/>
            <a:t>MUST </a:t>
          </a:r>
          <a:r>
            <a:rPr lang="en-US" b="0" i="0" dirty="0" smtClean="0"/>
            <a:t>sign the contract; you cannot sign the contract.</a:t>
          </a:r>
          <a:endParaRPr lang="en-US" b="1" dirty="0"/>
        </a:p>
      </dgm:t>
    </dgm:pt>
    <dgm:pt modelId="{07D185A7-2BAA-4D7D-830F-7C67D33DB9E9}" type="parTrans" cxnId="{868615F7-F168-4AD7-A9E1-82907264EDA7}">
      <dgm:prSet/>
      <dgm:spPr/>
      <dgm:t>
        <a:bodyPr/>
        <a:lstStyle/>
        <a:p>
          <a:endParaRPr lang="en-US"/>
        </a:p>
      </dgm:t>
    </dgm:pt>
    <dgm:pt modelId="{CF9EA01B-1A6A-4835-9443-9D38B68012A4}" type="sibTrans" cxnId="{868615F7-F168-4AD7-A9E1-82907264EDA7}">
      <dgm:prSet/>
      <dgm:spPr/>
      <dgm:t>
        <a:bodyPr/>
        <a:lstStyle/>
        <a:p>
          <a:endParaRPr lang="en-US"/>
        </a:p>
      </dgm:t>
    </dgm:pt>
    <dgm:pt modelId="{61C55699-A8E7-491F-A02E-83C4480DBA9B}" type="pres">
      <dgm:prSet presAssocID="{9F365274-92ED-4AB2-A708-2AA11D5DA11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4DDD63-C55F-4683-9665-A3F94EFFD405}" type="pres">
      <dgm:prSet presAssocID="{9F365274-92ED-4AB2-A708-2AA11D5DA118}" presName="dummyMaxCanvas" presStyleCnt="0">
        <dgm:presLayoutVars/>
      </dgm:prSet>
      <dgm:spPr/>
    </dgm:pt>
    <dgm:pt modelId="{D6AC572E-9B7B-4E75-ACBD-37DCB4325208}" type="pres">
      <dgm:prSet presAssocID="{9F365274-92ED-4AB2-A708-2AA11D5DA118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C73E0A-D57A-42BC-B3C5-EF7075BF536C}" type="pres">
      <dgm:prSet presAssocID="{9F365274-92ED-4AB2-A708-2AA11D5DA118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299E76-E0CD-49E7-8D8A-7E2B64384CC8}" type="pres">
      <dgm:prSet presAssocID="{9F365274-92ED-4AB2-A708-2AA11D5DA118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AC205D-99B5-477A-A48E-745D3E0840D4}" type="pres">
      <dgm:prSet presAssocID="{9F365274-92ED-4AB2-A708-2AA11D5DA118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8E9E54-8AED-4C1D-BEFF-BD1166F81096}" type="pres">
      <dgm:prSet presAssocID="{9F365274-92ED-4AB2-A708-2AA11D5DA118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F0EE2D-9DDC-43D6-A7F9-E36C4C456EA3}" type="pres">
      <dgm:prSet presAssocID="{9F365274-92ED-4AB2-A708-2AA11D5DA11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1BA414-27A6-4997-B608-A87B6BCD1906}" type="pres">
      <dgm:prSet presAssocID="{9F365274-92ED-4AB2-A708-2AA11D5DA11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69C663-8450-4C2F-8A7F-BFA2B64ADD54}" type="pres">
      <dgm:prSet presAssocID="{9F365274-92ED-4AB2-A708-2AA11D5DA11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3FE3A7-8586-46DB-B935-A3FC55E61D14}" type="presOf" srcId="{C6083E8D-3496-4CC1-B389-DC03F4B56850}" destId="{F7AC205D-99B5-477A-A48E-745D3E0840D4}" srcOrd="0" destOrd="0" presId="urn:microsoft.com/office/officeart/2005/8/layout/vProcess5"/>
    <dgm:cxn modelId="{74AE9143-2D44-4BF7-8219-F8C760507E1E}" srcId="{9F365274-92ED-4AB2-A708-2AA11D5DA118}" destId="{23789BBA-FB23-4716-AE1B-785894F554F0}" srcOrd="1" destOrd="0" parTransId="{86CB8A49-3F40-4197-81EA-599795FEF488}" sibTransId="{A7CFCC5E-1B8C-4045-9E52-6ADE998073BB}"/>
    <dgm:cxn modelId="{868615F7-F168-4AD7-A9E1-82907264EDA7}" srcId="{9F365274-92ED-4AB2-A708-2AA11D5DA118}" destId="{F14A3B71-31BE-4CCB-95CA-D3CD4A258AAF}" srcOrd="2" destOrd="0" parTransId="{07D185A7-2BAA-4D7D-830F-7C67D33DB9E9}" sibTransId="{CF9EA01B-1A6A-4835-9443-9D38B68012A4}"/>
    <dgm:cxn modelId="{C7EBBF9B-9279-4BC3-B203-22CCFD73E913}" type="presOf" srcId="{DD42794B-BB67-4DA3-9C5C-C33FE9828952}" destId="{31F0EE2D-9DDC-43D6-A7F9-E36C4C456EA3}" srcOrd="1" destOrd="0" presId="urn:microsoft.com/office/officeart/2005/8/layout/vProcess5"/>
    <dgm:cxn modelId="{57C23186-15ED-4992-8A06-3DBD1B003B30}" type="presOf" srcId="{23789BBA-FB23-4716-AE1B-785894F554F0}" destId="{E91BA414-27A6-4997-B608-A87B6BCD1906}" srcOrd="1" destOrd="0" presId="urn:microsoft.com/office/officeart/2005/8/layout/vProcess5"/>
    <dgm:cxn modelId="{43C5912A-1D32-4385-AFCA-67DD54973F48}" type="presOf" srcId="{9F365274-92ED-4AB2-A708-2AA11D5DA118}" destId="{61C55699-A8E7-491F-A02E-83C4480DBA9B}" srcOrd="0" destOrd="0" presId="urn:microsoft.com/office/officeart/2005/8/layout/vProcess5"/>
    <dgm:cxn modelId="{5B0B9D8B-B0E5-4A61-BAD1-76E403E4C555}" type="presOf" srcId="{DD42794B-BB67-4DA3-9C5C-C33FE9828952}" destId="{D6AC572E-9B7B-4E75-ACBD-37DCB4325208}" srcOrd="0" destOrd="0" presId="urn:microsoft.com/office/officeart/2005/8/layout/vProcess5"/>
    <dgm:cxn modelId="{022310AE-0415-4A40-8441-BD201B0918B9}" type="presOf" srcId="{A7CFCC5E-1B8C-4045-9E52-6ADE998073BB}" destId="{E78E9E54-8AED-4C1D-BEFF-BD1166F81096}" srcOrd="0" destOrd="0" presId="urn:microsoft.com/office/officeart/2005/8/layout/vProcess5"/>
    <dgm:cxn modelId="{D169516D-8025-4D80-8FD9-D36071D49481}" type="presOf" srcId="{F14A3B71-31BE-4CCB-95CA-D3CD4A258AAF}" destId="{9B69C663-8450-4C2F-8A7F-BFA2B64ADD54}" srcOrd="1" destOrd="0" presId="urn:microsoft.com/office/officeart/2005/8/layout/vProcess5"/>
    <dgm:cxn modelId="{697275DE-9B79-4E1F-B68B-55ED891E81B1}" type="presOf" srcId="{F14A3B71-31BE-4CCB-95CA-D3CD4A258AAF}" destId="{FE299E76-E0CD-49E7-8D8A-7E2B64384CC8}" srcOrd="0" destOrd="0" presId="urn:microsoft.com/office/officeart/2005/8/layout/vProcess5"/>
    <dgm:cxn modelId="{8421EF13-4A47-4318-BA87-5F0845791E94}" type="presOf" srcId="{23789BBA-FB23-4716-AE1B-785894F554F0}" destId="{79C73E0A-D57A-42BC-B3C5-EF7075BF536C}" srcOrd="0" destOrd="0" presId="urn:microsoft.com/office/officeart/2005/8/layout/vProcess5"/>
    <dgm:cxn modelId="{D38C5256-75FF-45C6-B26B-E341D14A42A3}" srcId="{9F365274-92ED-4AB2-A708-2AA11D5DA118}" destId="{DD42794B-BB67-4DA3-9C5C-C33FE9828952}" srcOrd="0" destOrd="0" parTransId="{DBAA5258-21AF-463B-95DF-2090C44B3906}" sibTransId="{C6083E8D-3496-4CC1-B389-DC03F4B56850}"/>
    <dgm:cxn modelId="{607BE733-58E9-40AB-9147-68FB0BBC8408}" type="presParOf" srcId="{61C55699-A8E7-491F-A02E-83C4480DBA9B}" destId="{FD4DDD63-C55F-4683-9665-A3F94EFFD405}" srcOrd="0" destOrd="0" presId="urn:microsoft.com/office/officeart/2005/8/layout/vProcess5"/>
    <dgm:cxn modelId="{802D9141-2349-41FD-A794-813B8E1052B7}" type="presParOf" srcId="{61C55699-A8E7-491F-A02E-83C4480DBA9B}" destId="{D6AC572E-9B7B-4E75-ACBD-37DCB4325208}" srcOrd="1" destOrd="0" presId="urn:microsoft.com/office/officeart/2005/8/layout/vProcess5"/>
    <dgm:cxn modelId="{535FA8E0-FD1F-4B23-91AD-2CABBCE6B106}" type="presParOf" srcId="{61C55699-A8E7-491F-A02E-83C4480DBA9B}" destId="{79C73E0A-D57A-42BC-B3C5-EF7075BF536C}" srcOrd="2" destOrd="0" presId="urn:microsoft.com/office/officeart/2005/8/layout/vProcess5"/>
    <dgm:cxn modelId="{DB05BB74-6D3F-4ED0-BEF7-085F111CEA7C}" type="presParOf" srcId="{61C55699-A8E7-491F-A02E-83C4480DBA9B}" destId="{FE299E76-E0CD-49E7-8D8A-7E2B64384CC8}" srcOrd="3" destOrd="0" presId="urn:microsoft.com/office/officeart/2005/8/layout/vProcess5"/>
    <dgm:cxn modelId="{0D5684B5-97A7-4CC0-946A-107D8FE3EAEB}" type="presParOf" srcId="{61C55699-A8E7-491F-A02E-83C4480DBA9B}" destId="{F7AC205D-99B5-477A-A48E-745D3E0840D4}" srcOrd="4" destOrd="0" presId="urn:microsoft.com/office/officeart/2005/8/layout/vProcess5"/>
    <dgm:cxn modelId="{EF69367D-DFE6-4D0F-B8F3-EDEB7D26DEC4}" type="presParOf" srcId="{61C55699-A8E7-491F-A02E-83C4480DBA9B}" destId="{E78E9E54-8AED-4C1D-BEFF-BD1166F81096}" srcOrd="5" destOrd="0" presId="urn:microsoft.com/office/officeart/2005/8/layout/vProcess5"/>
    <dgm:cxn modelId="{C357E840-B46B-426D-B203-582CC9353891}" type="presParOf" srcId="{61C55699-A8E7-491F-A02E-83C4480DBA9B}" destId="{31F0EE2D-9DDC-43D6-A7F9-E36C4C456EA3}" srcOrd="6" destOrd="0" presId="urn:microsoft.com/office/officeart/2005/8/layout/vProcess5"/>
    <dgm:cxn modelId="{2920CD30-BA2F-4972-BFFA-5E600A7A5A59}" type="presParOf" srcId="{61C55699-A8E7-491F-A02E-83C4480DBA9B}" destId="{E91BA414-27A6-4997-B608-A87B6BCD1906}" srcOrd="7" destOrd="0" presId="urn:microsoft.com/office/officeart/2005/8/layout/vProcess5"/>
    <dgm:cxn modelId="{AE3EFEF0-D97F-4E75-A1AE-2A3625D75146}" type="presParOf" srcId="{61C55699-A8E7-491F-A02E-83C4480DBA9B}" destId="{9B69C663-8450-4C2F-8A7F-BFA2B64ADD54}" srcOrd="8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365274-92ED-4AB2-A708-2AA11D5DA118}" type="doc">
      <dgm:prSet loTypeId="urn:microsoft.com/office/officeart/2005/8/layout/vProcess5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D42794B-BB67-4DA3-9C5C-C33FE9828952}">
      <dgm:prSet phldrT="[Text]"/>
      <dgm:spPr/>
      <dgm:t>
        <a:bodyPr/>
        <a:lstStyle/>
        <a:p>
          <a:pPr algn="l"/>
          <a:r>
            <a:rPr lang="en-US" dirty="0" smtClean="0"/>
            <a:t>Allow 3-4 weeks for sourcing of a candidate allowing enough time for interviews and selection.</a:t>
          </a:r>
        </a:p>
        <a:p>
          <a:pPr algn="l"/>
          <a:r>
            <a:rPr lang="en-US" b="1" dirty="0" smtClean="0"/>
            <a:t>Remember: </a:t>
          </a:r>
          <a:r>
            <a:rPr lang="en-US" b="0" dirty="0" smtClean="0"/>
            <a:t>The more complicated the candidate profile, the longer it is going to take to source; be aware of that.</a:t>
          </a:r>
          <a:endParaRPr lang="en-US" b="1" dirty="0"/>
        </a:p>
      </dgm:t>
    </dgm:pt>
    <dgm:pt modelId="{DBAA5258-21AF-463B-95DF-2090C44B3906}" type="parTrans" cxnId="{D38C5256-75FF-45C6-B26B-E341D14A42A3}">
      <dgm:prSet/>
      <dgm:spPr/>
      <dgm:t>
        <a:bodyPr/>
        <a:lstStyle/>
        <a:p>
          <a:endParaRPr lang="en-US"/>
        </a:p>
      </dgm:t>
    </dgm:pt>
    <dgm:pt modelId="{C6083E8D-3496-4CC1-B389-DC03F4B56850}" type="sibTrans" cxnId="{D38C5256-75FF-45C6-B26B-E341D14A42A3}">
      <dgm:prSet/>
      <dgm:spPr/>
      <dgm:t>
        <a:bodyPr/>
        <a:lstStyle/>
        <a:p>
          <a:endParaRPr lang="en-US"/>
        </a:p>
      </dgm:t>
    </dgm:pt>
    <dgm:pt modelId="{23789BBA-FB23-4716-AE1B-785894F554F0}">
      <dgm:prSet phldrT="[Text]"/>
      <dgm:spPr/>
      <dgm:t>
        <a:bodyPr/>
        <a:lstStyle/>
        <a:p>
          <a:r>
            <a:rPr lang="en-US" b="1" dirty="0" smtClean="0"/>
            <a:t>Remember:</a:t>
          </a:r>
          <a:r>
            <a:rPr lang="en-US" dirty="0" smtClean="0"/>
            <a:t> Check that the candidates that you shortlist are J-1 Visa eligible.  If you are unsure, make sure to contact the MCVPAD</a:t>
          </a:r>
        </a:p>
        <a:p>
          <a:r>
            <a:rPr lang="en-US" b="1" dirty="0" smtClean="0"/>
            <a:t>Remember</a:t>
          </a:r>
          <a:r>
            <a:rPr lang="en-US" b="0" dirty="0" smtClean="0"/>
            <a:t>: </a:t>
          </a:r>
          <a:r>
            <a:rPr lang="en-US" b="1" dirty="0" smtClean="0"/>
            <a:t> </a:t>
          </a:r>
          <a:r>
            <a:rPr lang="en-US" b="0" dirty="0" smtClean="0"/>
            <a:t>To set the right expectations with the shortlisted candidates around the LC reality, US reality, and Company reality</a:t>
          </a:r>
          <a:endParaRPr lang="en-US" b="1" dirty="0"/>
        </a:p>
      </dgm:t>
    </dgm:pt>
    <dgm:pt modelId="{86CB8A49-3F40-4197-81EA-599795FEF488}" type="parTrans" cxnId="{74AE9143-2D44-4BF7-8219-F8C760507E1E}">
      <dgm:prSet/>
      <dgm:spPr/>
      <dgm:t>
        <a:bodyPr/>
        <a:lstStyle/>
        <a:p>
          <a:endParaRPr lang="en-US"/>
        </a:p>
      </dgm:t>
    </dgm:pt>
    <dgm:pt modelId="{A7CFCC5E-1B8C-4045-9E52-6ADE998073BB}" type="sibTrans" cxnId="{74AE9143-2D44-4BF7-8219-F8C760507E1E}">
      <dgm:prSet/>
      <dgm:spPr/>
      <dgm:t>
        <a:bodyPr/>
        <a:lstStyle/>
        <a:p>
          <a:endParaRPr lang="en-US"/>
        </a:p>
      </dgm:t>
    </dgm:pt>
    <dgm:pt modelId="{F14A3B71-31BE-4CCB-95CA-D3CD4A258AAF}">
      <dgm:prSet phldrT="[Text]"/>
      <dgm:spPr/>
      <dgm:t>
        <a:bodyPr/>
        <a:lstStyle/>
        <a:p>
          <a:r>
            <a:rPr lang="en-US" dirty="0" smtClean="0"/>
            <a:t>Send the shortlisted candidates to the company.</a:t>
          </a:r>
          <a:endParaRPr lang="en-US" b="1" dirty="0"/>
        </a:p>
      </dgm:t>
    </dgm:pt>
    <dgm:pt modelId="{07D185A7-2BAA-4D7D-830F-7C67D33DB9E9}" type="parTrans" cxnId="{868615F7-F168-4AD7-A9E1-82907264EDA7}">
      <dgm:prSet/>
      <dgm:spPr/>
      <dgm:t>
        <a:bodyPr/>
        <a:lstStyle/>
        <a:p>
          <a:endParaRPr lang="en-US"/>
        </a:p>
      </dgm:t>
    </dgm:pt>
    <dgm:pt modelId="{CF9EA01B-1A6A-4835-9443-9D38B68012A4}" type="sibTrans" cxnId="{868615F7-F168-4AD7-A9E1-82907264EDA7}">
      <dgm:prSet/>
      <dgm:spPr/>
      <dgm:t>
        <a:bodyPr/>
        <a:lstStyle/>
        <a:p>
          <a:endParaRPr lang="en-US"/>
        </a:p>
      </dgm:t>
    </dgm:pt>
    <dgm:pt modelId="{61C55699-A8E7-491F-A02E-83C4480DBA9B}" type="pres">
      <dgm:prSet presAssocID="{9F365274-92ED-4AB2-A708-2AA11D5DA11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4DDD63-C55F-4683-9665-A3F94EFFD405}" type="pres">
      <dgm:prSet presAssocID="{9F365274-92ED-4AB2-A708-2AA11D5DA118}" presName="dummyMaxCanvas" presStyleCnt="0">
        <dgm:presLayoutVars/>
      </dgm:prSet>
      <dgm:spPr/>
    </dgm:pt>
    <dgm:pt modelId="{D6AC572E-9B7B-4E75-ACBD-37DCB4325208}" type="pres">
      <dgm:prSet presAssocID="{9F365274-92ED-4AB2-A708-2AA11D5DA118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C73E0A-D57A-42BC-B3C5-EF7075BF536C}" type="pres">
      <dgm:prSet presAssocID="{9F365274-92ED-4AB2-A708-2AA11D5DA118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299E76-E0CD-49E7-8D8A-7E2B64384CC8}" type="pres">
      <dgm:prSet presAssocID="{9F365274-92ED-4AB2-A708-2AA11D5DA118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AC205D-99B5-477A-A48E-745D3E0840D4}" type="pres">
      <dgm:prSet presAssocID="{9F365274-92ED-4AB2-A708-2AA11D5DA118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8E9E54-8AED-4C1D-BEFF-BD1166F81096}" type="pres">
      <dgm:prSet presAssocID="{9F365274-92ED-4AB2-A708-2AA11D5DA118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F0EE2D-9DDC-43D6-A7F9-E36C4C456EA3}" type="pres">
      <dgm:prSet presAssocID="{9F365274-92ED-4AB2-A708-2AA11D5DA11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1BA414-27A6-4997-B608-A87B6BCD1906}" type="pres">
      <dgm:prSet presAssocID="{9F365274-92ED-4AB2-A708-2AA11D5DA11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69C663-8450-4C2F-8A7F-BFA2B64ADD54}" type="pres">
      <dgm:prSet presAssocID="{9F365274-92ED-4AB2-A708-2AA11D5DA11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174966-FA1C-4C24-8262-73200B79DE98}" type="presOf" srcId="{F14A3B71-31BE-4CCB-95CA-D3CD4A258AAF}" destId="{9B69C663-8450-4C2F-8A7F-BFA2B64ADD54}" srcOrd="1" destOrd="0" presId="urn:microsoft.com/office/officeart/2005/8/layout/vProcess5"/>
    <dgm:cxn modelId="{F1AB4071-CE26-46F2-9957-4CDEC3EB2E9F}" type="presOf" srcId="{DD42794B-BB67-4DA3-9C5C-C33FE9828952}" destId="{D6AC572E-9B7B-4E75-ACBD-37DCB4325208}" srcOrd="0" destOrd="0" presId="urn:microsoft.com/office/officeart/2005/8/layout/vProcess5"/>
    <dgm:cxn modelId="{74AE9143-2D44-4BF7-8219-F8C760507E1E}" srcId="{9F365274-92ED-4AB2-A708-2AA11D5DA118}" destId="{23789BBA-FB23-4716-AE1B-785894F554F0}" srcOrd="1" destOrd="0" parTransId="{86CB8A49-3F40-4197-81EA-599795FEF488}" sibTransId="{A7CFCC5E-1B8C-4045-9E52-6ADE998073BB}"/>
    <dgm:cxn modelId="{868615F7-F168-4AD7-A9E1-82907264EDA7}" srcId="{9F365274-92ED-4AB2-A708-2AA11D5DA118}" destId="{F14A3B71-31BE-4CCB-95CA-D3CD4A258AAF}" srcOrd="2" destOrd="0" parTransId="{07D185A7-2BAA-4D7D-830F-7C67D33DB9E9}" sibTransId="{CF9EA01B-1A6A-4835-9443-9D38B68012A4}"/>
    <dgm:cxn modelId="{2A8F9E4F-05C6-463D-8952-124C57228189}" type="presOf" srcId="{F14A3B71-31BE-4CCB-95CA-D3CD4A258AAF}" destId="{FE299E76-E0CD-49E7-8D8A-7E2B64384CC8}" srcOrd="0" destOrd="0" presId="urn:microsoft.com/office/officeart/2005/8/layout/vProcess5"/>
    <dgm:cxn modelId="{19C3550E-A919-4F1C-87D1-5B7FD53406E4}" type="presOf" srcId="{C6083E8D-3496-4CC1-B389-DC03F4B56850}" destId="{F7AC205D-99B5-477A-A48E-745D3E0840D4}" srcOrd="0" destOrd="0" presId="urn:microsoft.com/office/officeart/2005/8/layout/vProcess5"/>
    <dgm:cxn modelId="{615D16EC-235F-4562-B311-2AEBC1F7612E}" type="presOf" srcId="{23789BBA-FB23-4716-AE1B-785894F554F0}" destId="{E91BA414-27A6-4997-B608-A87B6BCD1906}" srcOrd="1" destOrd="0" presId="urn:microsoft.com/office/officeart/2005/8/layout/vProcess5"/>
    <dgm:cxn modelId="{34C213E8-4235-4960-BD7F-7FCDB8AB564B}" type="presOf" srcId="{23789BBA-FB23-4716-AE1B-785894F554F0}" destId="{79C73E0A-D57A-42BC-B3C5-EF7075BF536C}" srcOrd="0" destOrd="0" presId="urn:microsoft.com/office/officeart/2005/8/layout/vProcess5"/>
    <dgm:cxn modelId="{B639F46D-1009-43C5-973B-CFEDEB4854C5}" type="presOf" srcId="{DD42794B-BB67-4DA3-9C5C-C33FE9828952}" destId="{31F0EE2D-9DDC-43D6-A7F9-E36C4C456EA3}" srcOrd="1" destOrd="0" presId="urn:microsoft.com/office/officeart/2005/8/layout/vProcess5"/>
    <dgm:cxn modelId="{2D50035D-E7C1-4E9D-9A96-421FE060EB5F}" type="presOf" srcId="{A7CFCC5E-1B8C-4045-9E52-6ADE998073BB}" destId="{E78E9E54-8AED-4C1D-BEFF-BD1166F81096}" srcOrd="0" destOrd="0" presId="urn:microsoft.com/office/officeart/2005/8/layout/vProcess5"/>
    <dgm:cxn modelId="{18A6E11F-7FA6-4681-8436-5A80B6698DBB}" type="presOf" srcId="{9F365274-92ED-4AB2-A708-2AA11D5DA118}" destId="{61C55699-A8E7-491F-A02E-83C4480DBA9B}" srcOrd="0" destOrd="0" presId="urn:microsoft.com/office/officeart/2005/8/layout/vProcess5"/>
    <dgm:cxn modelId="{D38C5256-75FF-45C6-B26B-E341D14A42A3}" srcId="{9F365274-92ED-4AB2-A708-2AA11D5DA118}" destId="{DD42794B-BB67-4DA3-9C5C-C33FE9828952}" srcOrd="0" destOrd="0" parTransId="{DBAA5258-21AF-463B-95DF-2090C44B3906}" sibTransId="{C6083E8D-3496-4CC1-B389-DC03F4B56850}"/>
    <dgm:cxn modelId="{60A501FF-71BE-4F0B-8501-50D6FF0959F9}" type="presParOf" srcId="{61C55699-A8E7-491F-A02E-83C4480DBA9B}" destId="{FD4DDD63-C55F-4683-9665-A3F94EFFD405}" srcOrd="0" destOrd="0" presId="urn:microsoft.com/office/officeart/2005/8/layout/vProcess5"/>
    <dgm:cxn modelId="{F72A4857-ED43-44EE-A9D7-5B259B2F3D92}" type="presParOf" srcId="{61C55699-A8E7-491F-A02E-83C4480DBA9B}" destId="{D6AC572E-9B7B-4E75-ACBD-37DCB4325208}" srcOrd="1" destOrd="0" presId="urn:microsoft.com/office/officeart/2005/8/layout/vProcess5"/>
    <dgm:cxn modelId="{2213560F-4648-4320-B693-8CB8286F1261}" type="presParOf" srcId="{61C55699-A8E7-491F-A02E-83C4480DBA9B}" destId="{79C73E0A-D57A-42BC-B3C5-EF7075BF536C}" srcOrd="2" destOrd="0" presId="urn:microsoft.com/office/officeart/2005/8/layout/vProcess5"/>
    <dgm:cxn modelId="{C01D521A-E3ED-453B-87FE-6F54E64DC494}" type="presParOf" srcId="{61C55699-A8E7-491F-A02E-83C4480DBA9B}" destId="{FE299E76-E0CD-49E7-8D8A-7E2B64384CC8}" srcOrd="3" destOrd="0" presId="urn:microsoft.com/office/officeart/2005/8/layout/vProcess5"/>
    <dgm:cxn modelId="{FFCBF5C1-ACEE-4168-A671-59202CB15889}" type="presParOf" srcId="{61C55699-A8E7-491F-A02E-83C4480DBA9B}" destId="{F7AC205D-99B5-477A-A48E-745D3E0840D4}" srcOrd="4" destOrd="0" presId="urn:microsoft.com/office/officeart/2005/8/layout/vProcess5"/>
    <dgm:cxn modelId="{D0D85E3E-8E85-4C0A-9C32-7B8F92DF8F2F}" type="presParOf" srcId="{61C55699-A8E7-491F-A02E-83C4480DBA9B}" destId="{E78E9E54-8AED-4C1D-BEFF-BD1166F81096}" srcOrd="5" destOrd="0" presId="urn:microsoft.com/office/officeart/2005/8/layout/vProcess5"/>
    <dgm:cxn modelId="{67B6F66A-92BC-4B3C-8437-2D9A3B903930}" type="presParOf" srcId="{61C55699-A8E7-491F-A02E-83C4480DBA9B}" destId="{31F0EE2D-9DDC-43D6-A7F9-E36C4C456EA3}" srcOrd="6" destOrd="0" presId="urn:microsoft.com/office/officeart/2005/8/layout/vProcess5"/>
    <dgm:cxn modelId="{08F91B86-521C-4BC2-8951-7B866DD8E4E7}" type="presParOf" srcId="{61C55699-A8E7-491F-A02E-83C4480DBA9B}" destId="{E91BA414-27A6-4997-B608-A87B6BCD1906}" srcOrd="7" destOrd="0" presId="urn:microsoft.com/office/officeart/2005/8/layout/vProcess5"/>
    <dgm:cxn modelId="{6291BCC6-20E3-471C-A746-2A3D88C1F08C}" type="presParOf" srcId="{61C55699-A8E7-491F-A02E-83C4480DBA9B}" destId="{9B69C663-8450-4C2F-8A7F-BFA2B64ADD54}" srcOrd="8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365274-92ED-4AB2-A708-2AA11D5DA118}" type="doc">
      <dgm:prSet loTypeId="urn:microsoft.com/office/officeart/2005/8/layout/vProcess5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D42794B-BB67-4DA3-9C5C-C33FE9828952}">
      <dgm:prSet phldrT="[Text]"/>
      <dgm:spPr/>
      <dgm:t>
        <a:bodyPr/>
        <a:lstStyle/>
        <a:p>
          <a:pPr algn="l"/>
          <a:r>
            <a:rPr lang="en-US" dirty="0" smtClean="0"/>
            <a:t>Work with the Host Company to make sure that everything is complete.  (See handbook for all needed documents)</a:t>
          </a:r>
        </a:p>
        <a:p>
          <a:pPr algn="l"/>
          <a:r>
            <a:rPr lang="en-US" b="1" dirty="0" smtClean="0"/>
            <a:t>Remember:</a:t>
          </a:r>
          <a:r>
            <a:rPr lang="en-US" b="0" dirty="0" smtClean="0"/>
            <a:t> To verify that all sections are filled out and signed!  Also, the acceptance letter </a:t>
          </a:r>
          <a:r>
            <a:rPr lang="en-US" b="1" i="1" dirty="0" smtClean="0"/>
            <a:t>MUST </a:t>
          </a:r>
          <a:r>
            <a:rPr lang="en-US" b="0" i="0" dirty="0" smtClean="0"/>
            <a:t>be original with an original signature when the MCVP AD receives it.</a:t>
          </a:r>
          <a:endParaRPr lang="en-US" b="1" dirty="0"/>
        </a:p>
      </dgm:t>
    </dgm:pt>
    <dgm:pt modelId="{DBAA5258-21AF-463B-95DF-2090C44B3906}" type="parTrans" cxnId="{D38C5256-75FF-45C6-B26B-E341D14A42A3}">
      <dgm:prSet/>
      <dgm:spPr/>
      <dgm:t>
        <a:bodyPr/>
        <a:lstStyle/>
        <a:p>
          <a:endParaRPr lang="en-US"/>
        </a:p>
      </dgm:t>
    </dgm:pt>
    <dgm:pt modelId="{C6083E8D-3496-4CC1-B389-DC03F4B56850}" type="sibTrans" cxnId="{D38C5256-75FF-45C6-B26B-E341D14A42A3}">
      <dgm:prSet/>
      <dgm:spPr/>
      <dgm:t>
        <a:bodyPr/>
        <a:lstStyle/>
        <a:p>
          <a:endParaRPr lang="en-US"/>
        </a:p>
      </dgm:t>
    </dgm:pt>
    <dgm:pt modelId="{23789BBA-FB23-4716-AE1B-785894F554F0}">
      <dgm:prSet phldrT="[Text]"/>
      <dgm:spPr/>
      <dgm:t>
        <a:bodyPr/>
        <a:lstStyle/>
        <a:p>
          <a:r>
            <a:rPr lang="en-US" b="0" dirty="0" smtClean="0"/>
            <a:t>Work with the participant to get all of the necessary documents completed (See handbook for all needed documents)</a:t>
          </a:r>
        </a:p>
        <a:p>
          <a:r>
            <a:rPr lang="en-US" b="1" dirty="0" smtClean="0"/>
            <a:t>Remember:</a:t>
          </a:r>
          <a:r>
            <a:rPr lang="en-US" b="0" dirty="0" smtClean="0"/>
            <a:t> To be clear with the participant about what is needed and the timeline.</a:t>
          </a:r>
          <a:endParaRPr lang="en-US" b="1" dirty="0"/>
        </a:p>
      </dgm:t>
    </dgm:pt>
    <dgm:pt modelId="{86CB8A49-3F40-4197-81EA-599795FEF488}" type="parTrans" cxnId="{74AE9143-2D44-4BF7-8219-F8C760507E1E}">
      <dgm:prSet/>
      <dgm:spPr/>
      <dgm:t>
        <a:bodyPr/>
        <a:lstStyle/>
        <a:p>
          <a:endParaRPr lang="en-US"/>
        </a:p>
      </dgm:t>
    </dgm:pt>
    <dgm:pt modelId="{A7CFCC5E-1B8C-4045-9E52-6ADE998073BB}" type="sibTrans" cxnId="{74AE9143-2D44-4BF7-8219-F8C760507E1E}">
      <dgm:prSet/>
      <dgm:spPr/>
      <dgm:t>
        <a:bodyPr/>
        <a:lstStyle/>
        <a:p>
          <a:endParaRPr lang="en-US"/>
        </a:p>
      </dgm:t>
    </dgm:pt>
    <dgm:pt modelId="{F14A3B71-31BE-4CCB-95CA-D3CD4A258AAF}">
      <dgm:prSet phldrT="[Text]"/>
      <dgm:spPr/>
      <dgm:t>
        <a:bodyPr/>
        <a:lstStyle/>
        <a:p>
          <a:r>
            <a:rPr lang="en-US" dirty="0" smtClean="0"/>
            <a:t>Once all the documents are filled out, send them in one pack to the MC office.</a:t>
          </a:r>
        </a:p>
        <a:p>
          <a:r>
            <a:rPr lang="en-US" b="1" dirty="0" smtClean="0"/>
            <a:t>Remember:</a:t>
          </a:r>
          <a:r>
            <a:rPr lang="en-US" b="0" dirty="0" smtClean="0"/>
            <a:t> to verify that all documents are enclosed using the Program Application Checklist before sending the documents.</a:t>
          </a:r>
          <a:endParaRPr lang="en-US" b="1" dirty="0"/>
        </a:p>
      </dgm:t>
    </dgm:pt>
    <dgm:pt modelId="{07D185A7-2BAA-4D7D-830F-7C67D33DB9E9}" type="parTrans" cxnId="{868615F7-F168-4AD7-A9E1-82907264EDA7}">
      <dgm:prSet/>
      <dgm:spPr/>
      <dgm:t>
        <a:bodyPr/>
        <a:lstStyle/>
        <a:p>
          <a:endParaRPr lang="en-US"/>
        </a:p>
      </dgm:t>
    </dgm:pt>
    <dgm:pt modelId="{CF9EA01B-1A6A-4835-9443-9D38B68012A4}" type="sibTrans" cxnId="{868615F7-F168-4AD7-A9E1-82907264EDA7}">
      <dgm:prSet/>
      <dgm:spPr/>
      <dgm:t>
        <a:bodyPr/>
        <a:lstStyle/>
        <a:p>
          <a:endParaRPr lang="en-US"/>
        </a:p>
      </dgm:t>
    </dgm:pt>
    <dgm:pt modelId="{61C55699-A8E7-491F-A02E-83C4480DBA9B}" type="pres">
      <dgm:prSet presAssocID="{9F365274-92ED-4AB2-A708-2AA11D5DA11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4DDD63-C55F-4683-9665-A3F94EFFD405}" type="pres">
      <dgm:prSet presAssocID="{9F365274-92ED-4AB2-A708-2AA11D5DA118}" presName="dummyMaxCanvas" presStyleCnt="0">
        <dgm:presLayoutVars/>
      </dgm:prSet>
      <dgm:spPr/>
    </dgm:pt>
    <dgm:pt modelId="{D6AC572E-9B7B-4E75-ACBD-37DCB4325208}" type="pres">
      <dgm:prSet presAssocID="{9F365274-92ED-4AB2-A708-2AA11D5DA118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C73E0A-D57A-42BC-B3C5-EF7075BF536C}" type="pres">
      <dgm:prSet presAssocID="{9F365274-92ED-4AB2-A708-2AA11D5DA118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299E76-E0CD-49E7-8D8A-7E2B64384CC8}" type="pres">
      <dgm:prSet presAssocID="{9F365274-92ED-4AB2-A708-2AA11D5DA118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AC205D-99B5-477A-A48E-745D3E0840D4}" type="pres">
      <dgm:prSet presAssocID="{9F365274-92ED-4AB2-A708-2AA11D5DA118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8E9E54-8AED-4C1D-BEFF-BD1166F81096}" type="pres">
      <dgm:prSet presAssocID="{9F365274-92ED-4AB2-A708-2AA11D5DA118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F0EE2D-9DDC-43D6-A7F9-E36C4C456EA3}" type="pres">
      <dgm:prSet presAssocID="{9F365274-92ED-4AB2-A708-2AA11D5DA11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1BA414-27A6-4997-B608-A87B6BCD1906}" type="pres">
      <dgm:prSet presAssocID="{9F365274-92ED-4AB2-A708-2AA11D5DA11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69C663-8450-4C2F-8A7F-BFA2B64ADD54}" type="pres">
      <dgm:prSet presAssocID="{9F365274-92ED-4AB2-A708-2AA11D5DA11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AE9143-2D44-4BF7-8219-F8C760507E1E}" srcId="{9F365274-92ED-4AB2-A708-2AA11D5DA118}" destId="{23789BBA-FB23-4716-AE1B-785894F554F0}" srcOrd="1" destOrd="0" parTransId="{86CB8A49-3F40-4197-81EA-599795FEF488}" sibTransId="{A7CFCC5E-1B8C-4045-9E52-6ADE998073BB}"/>
    <dgm:cxn modelId="{868615F7-F168-4AD7-A9E1-82907264EDA7}" srcId="{9F365274-92ED-4AB2-A708-2AA11D5DA118}" destId="{F14A3B71-31BE-4CCB-95CA-D3CD4A258AAF}" srcOrd="2" destOrd="0" parTransId="{07D185A7-2BAA-4D7D-830F-7C67D33DB9E9}" sibTransId="{CF9EA01B-1A6A-4835-9443-9D38B68012A4}"/>
    <dgm:cxn modelId="{063445FD-DED0-4D86-99B0-6FF43D79D9F5}" type="presOf" srcId="{9F365274-92ED-4AB2-A708-2AA11D5DA118}" destId="{61C55699-A8E7-491F-A02E-83C4480DBA9B}" srcOrd="0" destOrd="0" presId="urn:microsoft.com/office/officeart/2005/8/layout/vProcess5"/>
    <dgm:cxn modelId="{D0AD944A-6A3A-4857-BC28-E7656A8C7223}" type="presOf" srcId="{23789BBA-FB23-4716-AE1B-785894F554F0}" destId="{E91BA414-27A6-4997-B608-A87B6BCD1906}" srcOrd="1" destOrd="0" presId="urn:microsoft.com/office/officeart/2005/8/layout/vProcess5"/>
    <dgm:cxn modelId="{8D1BE860-28E5-4F4F-B1A0-A6BE6C3B6965}" type="presOf" srcId="{A7CFCC5E-1B8C-4045-9E52-6ADE998073BB}" destId="{E78E9E54-8AED-4C1D-BEFF-BD1166F81096}" srcOrd="0" destOrd="0" presId="urn:microsoft.com/office/officeart/2005/8/layout/vProcess5"/>
    <dgm:cxn modelId="{55332082-BFCE-4435-84D4-CFB9D23AB26B}" type="presOf" srcId="{F14A3B71-31BE-4CCB-95CA-D3CD4A258AAF}" destId="{FE299E76-E0CD-49E7-8D8A-7E2B64384CC8}" srcOrd="0" destOrd="0" presId="urn:microsoft.com/office/officeart/2005/8/layout/vProcess5"/>
    <dgm:cxn modelId="{FB12AC25-AB8E-4A5C-A91E-234E0336EE17}" type="presOf" srcId="{DD42794B-BB67-4DA3-9C5C-C33FE9828952}" destId="{D6AC572E-9B7B-4E75-ACBD-37DCB4325208}" srcOrd="0" destOrd="0" presId="urn:microsoft.com/office/officeart/2005/8/layout/vProcess5"/>
    <dgm:cxn modelId="{58A3B294-5A1F-4EEE-A1D3-A95E765DA0D3}" type="presOf" srcId="{DD42794B-BB67-4DA3-9C5C-C33FE9828952}" destId="{31F0EE2D-9DDC-43D6-A7F9-E36C4C456EA3}" srcOrd="1" destOrd="0" presId="urn:microsoft.com/office/officeart/2005/8/layout/vProcess5"/>
    <dgm:cxn modelId="{FA165FED-8A1E-47F6-A594-4FCEB95A2BEE}" type="presOf" srcId="{23789BBA-FB23-4716-AE1B-785894F554F0}" destId="{79C73E0A-D57A-42BC-B3C5-EF7075BF536C}" srcOrd="0" destOrd="0" presId="urn:microsoft.com/office/officeart/2005/8/layout/vProcess5"/>
    <dgm:cxn modelId="{5EC49871-B736-4ECD-B106-589415A9BC5E}" type="presOf" srcId="{F14A3B71-31BE-4CCB-95CA-D3CD4A258AAF}" destId="{9B69C663-8450-4C2F-8A7F-BFA2B64ADD54}" srcOrd="1" destOrd="0" presId="urn:microsoft.com/office/officeart/2005/8/layout/vProcess5"/>
    <dgm:cxn modelId="{0BDC846B-6980-4FD5-8A89-6FA45653D830}" type="presOf" srcId="{C6083E8D-3496-4CC1-B389-DC03F4B56850}" destId="{F7AC205D-99B5-477A-A48E-745D3E0840D4}" srcOrd="0" destOrd="0" presId="urn:microsoft.com/office/officeart/2005/8/layout/vProcess5"/>
    <dgm:cxn modelId="{D38C5256-75FF-45C6-B26B-E341D14A42A3}" srcId="{9F365274-92ED-4AB2-A708-2AA11D5DA118}" destId="{DD42794B-BB67-4DA3-9C5C-C33FE9828952}" srcOrd="0" destOrd="0" parTransId="{DBAA5258-21AF-463B-95DF-2090C44B3906}" sibTransId="{C6083E8D-3496-4CC1-B389-DC03F4B56850}"/>
    <dgm:cxn modelId="{4AE2DA26-9010-424D-ACCA-C0FB95CDBAA8}" type="presParOf" srcId="{61C55699-A8E7-491F-A02E-83C4480DBA9B}" destId="{FD4DDD63-C55F-4683-9665-A3F94EFFD405}" srcOrd="0" destOrd="0" presId="urn:microsoft.com/office/officeart/2005/8/layout/vProcess5"/>
    <dgm:cxn modelId="{12496D71-84AF-4415-B61B-95D1961E106D}" type="presParOf" srcId="{61C55699-A8E7-491F-A02E-83C4480DBA9B}" destId="{D6AC572E-9B7B-4E75-ACBD-37DCB4325208}" srcOrd="1" destOrd="0" presId="urn:microsoft.com/office/officeart/2005/8/layout/vProcess5"/>
    <dgm:cxn modelId="{8C84F3D7-CEDA-4F0F-93EA-A312B30C43F1}" type="presParOf" srcId="{61C55699-A8E7-491F-A02E-83C4480DBA9B}" destId="{79C73E0A-D57A-42BC-B3C5-EF7075BF536C}" srcOrd="2" destOrd="0" presId="urn:microsoft.com/office/officeart/2005/8/layout/vProcess5"/>
    <dgm:cxn modelId="{0A438D70-916C-4654-8940-AB841B3E038E}" type="presParOf" srcId="{61C55699-A8E7-491F-A02E-83C4480DBA9B}" destId="{FE299E76-E0CD-49E7-8D8A-7E2B64384CC8}" srcOrd="3" destOrd="0" presId="urn:microsoft.com/office/officeart/2005/8/layout/vProcess5"/>
    <dgm:cxn modelId="{FF0AAE2B-A6F2-4BC1-968B-03D63087BC76}" type="presParOf" srcId="{61C55699-A8E7-491F-A02E-83C4480DBA9B}" destId="{F7AC205D-99B5-477A-A48E-745D3E0840D4}" srcOrd="4" destOrd="0" presId="urn:microsoft.com/office/officeart/2005/8/layout/vProcess5"/>
    <dgm:cxn modelId="{A6787249-9B5C-4074-A306-9EE130894371}" type="presParOf" srcId="{61C55699-A8E7-491F-A02E-83C4480DBA9B}" destId="{E78E9E54-8AED-4C1D-BEFF-BD1166F81096}" srcOrd="5" destOrd="0" presId="urn:microsoft.com/office/officeart/2005/8/layout/vProcess5"/>
    <dgm:cxn modelId="{5CF3CD2C-4415-4EFE-B9B8-D5768A3FF3E1}" type="presParOf" srcId="{61C55699-A8E7-491F-A02E-83C4480DBA9B}" destId="{31F0EE2D-9DDC-43D6-A7F9-E36C4C456EA3}" srcOrd="6" destOrd="0" presId="urn:microsoft.com/office/officeart/2005/8/layout/vProcess5"/>
    <dgm:cxn modelId="{3E7CE635-DE78-4795-BF13-53A613F16C31}" type="presParOf" srcId="{61C55699-A8E7-491F-A02E-83C4480DBA9B}" destId="{E91BA414-27A6-4997-B608-A87B6BCD1906}" srcOrd="7" destOrd="0" presId="urn:microsoft.com/office/officeart/2005/8/layout/vProcess5"/>
    <dgm:cxn modelId="{B71288E8-25D9-4F79-8138-230221981EE2}" type="presParOf" srcId="{61C55699-A8E7-491F-A02E-83C4480DBA9B}" destId="{9B69C663-8450-4C2F-8A7F-BFA2B64ADD54}" srcOrd="8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365274-92ED-4AB2-A708-2AA11D5DA118}" type="doc">
      <dgm:prSet loTypeId="urn:microsoft.com/office/officeart/2005/8/layout/vProcess5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D42794B-BB67-4DA3-9C5C-C33FE9828952}">
      <dgm:prSet phldrT="[Text]"/>
      <dgm:spPr/>
      <dgm:t>
        <a:bodyPr/>
        <a:lstStyle/>
        <a:p>
          <a:pPr algn="l"/>
          <a:r>
            <a:rPr lang="en-US" b="0" dirty="0" smtClean="0"/>
            <a:t>Make sure that the LC is prepared to receive the participant; both reception events buts also with ongoing events during the duration of their stay</a:t>
          </a:r>
        </a:p>
        <a:p>
          <a:pPr algn="l"/>
          <a:r>
            <a:rPr lang="en-US" b="1" dirty="0" smtClean="0"/>
            <a:t>Remember</a:t>
          </a:r>
          <a:r>
            <a:rPr lang="en-US" b="0" dirty="0" smtClean="0"/>
            <a:t>:</a:t>
          </a:r>
          <a:r>
            <a:rPr lang="en-US" b="1" dirty="0" smtClean="0"/>
            <a:t> </a:t>
          </a:r>
          <a:r>
            <a:rPr lang="en-US" b="0" dirty="0" smtClean="0"/>
            <a:t>The LC is responsible for picking up the participant from the airport  and helping them to and from the Social Security office and getting a bank account</a:t>
          </a:r>
          <a:endParaRPr lang="en-US" b="1" dirty="0"/>
        </a:p>
      </dgm:t>
    </dgm:pt>
    <dgm:pt modelId="{DBAA5258-21AF-463B-95DF-2090C44B3906}" type="parTrans" cxnId="{D38C5256-75FF-45C6-B26B-E341D14A42A3}">
      <dgm:prSet/>
      <dgm:spPr/>
      <dgm:t>
        <a:bodyPr/>
        <a:lstStyle/>
        <a:p>
          <a:endParaRPr lang="en-US"/>
        </a:p>
      </dgm:t>
    </dgm:pt>
    <dgm:pt modelId="{C6083E8D-3496-4CC1-B389-DC03F4B56850}" type="sibTrans" cxnId="{D38C5256-75FF-45C6-B26B-E341D14A42A3}">
      <dgm:prSet/>
      <dgm:spPr/>
      <dgm:t>
        <a:bodyPr/>
        <a:lstStyle/>
        <a:p>
          <a:endParaRPr lang="en-US"/>
        </a:p>
      </dgm:t>
    </dgm:pt>
    <dgm:pt modelId="{23789BBA-FB23-4716-AE1B-785894F554F0}">
      <dgm:prSet phldrT="[Text]"/>
      <dgm:spPr/>
      <dgm:t>
        <a:bodyPr/>
        <a:lstStyle/>
        <a:p>
          <a:r>
            <a:rPr lang="en-US" b="1" dirty="0" smtClean="0"/>
            <a:t>Remember:</a:t>
          </a:r>
          <a:r>
            <a:rPr lang="en-US" b="0" dirty="0" smtClean="0"/>
            <a:t> to get the participant to send in the Pre-Arrival Acknowledgement form to the MCVP AD</a:t>
          </a:r>
          <a:endParaRPr lang="en-US" b="1" dirty="0"/>
        </a:p>
      </dgm:t>
    </dgm:pt>
    <dgm:pt modelId="{86CB8A49-3F40-4197-81EA-599795FEF488}" type="parTrans" cxnId="{74AE9143-2D44-4BF7-8219-F8C760507E1E}">
      <dgm:prSet/>
      <dgm:spPr/>
      <dgm:t>
        <a:bodyPr/>
        <a:lstStyle/>
        <a:p>
          <a:endParaRPr lang="en-US"/>
        </a:p>
      </dgm:t>
    </dgm:pt>
    <dgm:pt modelId="{A7CFCC5E-1B8C-4045-9E52-6ADE998073BB}" type="sibTrans" cxnId="{74AE9143-2D44-4BF7-8219-F8C760507E1E}">
      <dgm:prSet/>
      <dgm:spPr/>
      <dgm:t>
        <a:bodyPr/>
        <a:lstStyle/>
        <a:p>
          <a:endParaRPr lang="en-US"/>
        </a:p>
      </dgm:t>
    </dgm:pt>
    <dgm:pt modelId="{F14A3B71-31BE-4CCB-95CA-D3CD4A258AAF}">
      <dgm:prSet phldrT="[Text]"/>
      <dgm:spPr/>
      <dgm:t>
        <a:bodyPr/>
        <a:lstStyle/>
        <a:p>
          <a:r>
            <a:rPr lang="en-US" b="0" dirty="0" smtClean="0"/>
            <a:t>Work with the MCVP AD to make sure that we are delivering on all the services that the company has selected in addition to our normally provided services.</a:t>
          </a:r>
          <a:endParaRPr lang="en-US" b="0" dirty="0"/>
        </a:p>
      </dgm:t>
    </dgm:pt>
    <dgm:pt modelId="{07D185A7-2BAA-4D7D-830F-7C67D33DB9E9}" type="parTrans" cxnId="{868615F7-F168-4AD7-A9E1-82907264EDA7}">
      <dgm:prSet/>
      <dgm:spPr/>
      <dgm:t>
        <a:bodyPr/>
        <a:lstStyle/>
        <a:p>
          <a:endParaRPr lang="en-US"/>
        </a:p>
      </dgm:t>
    </dgm:pt>
    <dgm:pt modelId="{CF9EA01B-1A6A-4835-9443-9D38B68012A4}" type="sibTrans" cxnId="{868615F7-F168-4AD7-A9E1-82907264EDA7}">
      <dgm:prSet/>
      <dgm:spPr/>
      <dgm:t>
        <a:bodyPr/>
        <a:lstStyle/>
        <a:p>
          <a:endParaRPr lang="en-US"/>
        </a:p>
      </dgm:t>
    </dgm:pt>
    <dgm:pt modelId="{61C55699-A8E7-491F-A02E-83C4480DBA9B}" type="pres">
      <dgm:prSet presAssocID="{9F365274-92ED-4AB2-A708-2AA11D5DA11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4DDD63-C55F-4683-9665-A3F94EFFD405}" type="pres">
      <dgm:prSet presAssocID="{9F365274-92ED-4AB2-A708-2AA11D5DA118}" presName="dummyMaxCanvas" presStyleCnt="0">
        <dgm:presLayoutVars/>
      </dgm:prSet>
      <dgm:spPr/>
    </dgm:pt>
    <dgm:pt modelId="{D6AC572E-9B7B-4E75-ACBD-37DCB4325208}" type="pres">
      <dgm:prSet presAssocID="{9F365274-92ED-4AB2-A708-2AA11D5DA118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C73E0A-D57A-42BC-B3C5-EF7075BF536C}" type="pres">
      <dgm:prSet presAssocID="{9F365274-92ED-4AB2-A708-2AA11D5DA118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299E76-E0CD-49E7-8D8A-7E2B64384CC8}" type="pres">
      <dgm:prSet presAssocID="{9F365274-92ED-4AB2-A708-2AA11D5DA118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AC205D-99B5-477A-A48E-745D3E0840D4}" type="pres">
      <dgm:prSet presAssocID="{9F365274-92ED-4AB2-A708-2AA11D5DA118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8E9E54-8AED-4C1D-BEFF-BD1166F81096}" type="pres">
      <dgm:prSet presAssocID="{9F365274-92ED-4AB2-A708-2AA11D5DA118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F0EE2D-9DDC-43D6-A7F9-E36C4C456EA3}" type="pres">
      <dgm:prSet presAssocID="{9F365274-92ED-4AB2-A708-2AA11D5DA11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1BA414-27A6-4997-B608-A87B6BCD1906}" type="pres">
      <dgm:prSet presAssocID="{9F365274-92ED-4AB2-A708-2AA11D5DA11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69C663-8450-4C2F-8A7F-BFA2B64ADD54}" type="pres">
      <dgm:prSet presAssocID="{9F365274-92ED-4AB2-A708-2AA11D5DA11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AE9143-2D44-4BF7-8219-F8C760507E1E}" srcId="{9F365274-92ED-4AB2-A708-2AA11D5DA118}" destId="{23789BBA-FB23-4716-AE1B-785894F554F0}" srcOrd="1" destOrd="0" parTransId="{86CB8A49-3F40-4197-81EA-599795FEF488}" sibTransId="{A7CFCC5E-1B8C-4045-9E52-6ADE998073BB}"/>
    <dgm:cxn modelId="{DDA209EB-45A0-4669-8732-E9F00A96F1C5}" type="presOf" srcId="{DD42794B-BB67-4DA3-9C5C-C33FE9828952}" destId="{31F0EE2D-9DDC-43D6-A7F9-E36C4C456EA3}" srcOrd="1" destOrd="0" presId="urn:microsoft.com/office/officeart/2005/8/layout/vProcess5"/>
    <dgm:cxn modelId="{868615F7-F168-4AD7-A9E1-82907264EDA7}" srcId="{9F365274-92ED-4AB2-A708-2AA11D5DA118}" destId="{F14A3B71-31BE-4CCB-95CA-D3CD4A258AAF}" srcOrd="2" destOrd="0" parTransId="{07D185A7-2BAA-4D7D-830F-7C67D33DB9E9}" sibTransId="{CF9EA01B-1A6A-4835-9443-9D38B68012A4}"/>
    <dgm:cxn modelId="{C4ADB138-78A6-47EE-AA39-8E1068AD41EF}" type="presOf" srcId="{F14A3B71-31BE-4CCB-95CA-D3CD4A258AAF}" destId="{9B69C663-8450-4C2F-8A7F-BFA2B64ADD54}" srcOrd="1" destOrd="0" presId="urn:microsoft.com/office/officeart/2005/8/layout/vProcess5"/>
    <dgm:cxn modelId="{5E7F8898-6276-46F0-A91C-3CCE6E2879BE}" type="presOf" srcId="{23789BBA-FB23-4716-AE1B-785894F554F0}" destId="{79C73E0A-D57A-42BC-B3C5-EF7075BF536C}" srcOrd="0" destOrd="0" presId="urn:microsoft.com/office/officeart/2005/8/layout/vProcess5"/>
    <dgm:cxn modelId="{13AE040B-15BC-40E0-A370-1F8BFE4DF826}" type="presOf" srcId="{C6083E8D-3496-4CC1-B389-DC03F4B56850}" destId="{F7AC205D-99B5-477A-A48E-745D3E0840D4}" srcOrd="0" destOrd="0" presId="urn:microsoft.com/office/officeart/2005/8/layout/vProcess5"/>
    <dgm:cxn modelId="{009E245A-99ED-4745-AC14-9AB280D97063}" type="presOf" srcId="{DD42794B-BB67-4DA3-9C5C-C33FE9828952}" destId="{D6AC572E-9B7B-4E75-ACBD-37DCB4325208}" srcOrd="0" destOrd="0" presId="urn:microsoft.com/office/officeart/2005/8/layout/vProcess5"/>
    <dgm:cxn modelId="{F0F3C1AD-8DA5-4946-ABC4-B1F340BBE377}" type="presOf" srcId="{9F365274-92ED-4AB2-A708-2AA11D5DA118}" destId="{61C55699-A8E7-491F-A02E-83C4480DBA9B}" srcOrd="0" destOrd="0" presId="urn:microsoft.com/office/officeart/2005/8/layout/vProcess5"/>
    <dgm:cxn modelId="{1B7436DF-7A45-43CF-86B5-4E02037EAA3D}" type="presOf" srcId="{23789BBA-FB23-4716-AE1B-785894F554F0}" destId="{E91BA414-27A6-4997-B608-A87B6BCD1906}" srcOrd="1" destOrd="0" presId="urn:microsoft.com/office/officeart/2005/8/layout/vProcess5"/>
    <dgm:cxn modelId="{BBC7EC54-6C9B-44D3-BAA1-8B64EB847864}" type="presOf" srcId="{F14A3B71-31BE-4CCB-95CA-D3CD4A258AAF}" destId="{FE299E76-E0CD-49E7-8D8A-7E2B64384CC8}" srcOrd="0" destOrd="0" presId="urn:microsoft.com/office/officeart/2005/8/layout/vProcess5"/>
    <dgm:cxn modelId="{1FE4C707-F7E1-47E0-BE16-2507DB7BD105}" type="presOf" srcId="{A7CFCC5E-1B8C-4045-9E52-6ADE998073BB}" destId="{E78E9E54-8AED-4C1D-BEFF-BD1166F81096}" srcOrd="0" destOrd="0" presId="urn:microsoft.com/office/officeart/2005/8/layout/vProcess5"/>
    <dgm:cxn modelId="{D38C5256-75FF-45C6-B26B-E341D14A42A3}" srcId="{9F365274-92ED-4AB2-A708-2AA11D5DA118}" destId="{DD42794B-BB67-4DA3-9C5C-C33FE9828952}" srcOrd="0" destOrd="0" parTransId="{DBAA5258-21AF-463B-95DF-2090C44B3906}" sibTransId="{C6083E8D-3496-4CC1-B389-DC03F4B56850}"/>
    <dgm:cxn modelId="{A831F173-539B-49B9-A96D-5A882FD4997B}" type="presParOf" srcId="{61C55699-A8E7-491F-A02E-83C4480DBA9B}" destId="{FD4DDD63-C55F-4683-9665-A3F94EFFD405}" srcOrd="0" destOrd="0" presId="urn:microsoft.com/office/officeart/2005/8/layout/vProcess5"/>
    <dgm:cxn modelId="{938D1BD3-7A77-455C-B26F-7D023DA77C95}" type="presParOf" srcId="{61C55699-A8E7-491F-A02E-83C4480DBA9B}" destId="{D6AC572E-9B7B-4E75-ACBD-37DCB4325208}" srcOrd="1" destOrd="0" presId="urn:microsoft.com/office/officeart/2005/8/layout/vProcess5"/>
    <dgm:cxn modelId="{588F0229-C10A-4568-923E-46CB188926C8}" type="presParOf" srcId="{61C55699-A8E7-491F-A02E-83C4480DBA9B}" destId="{79C73E0A-D57A-42BC-B3C5-EF7075BF536C}" srcOrd="2" destOrd="0" presId="urn:microsoft.com/office/officeart/2005/8/layout/vProcess5"/>
    <dgm:cxn modelId="{723FCCE9-40B0-4E3A-825E-3FC42B950BEE}" type="presParOf" srcId="{61C55699-A8E7-491F-A02E-83C4480DBA9B}" destId="{FE299E76-E0CD-49E7-8D8A-7E2B64384CC8}" srcOrd="3" destOrd="0" presId="urn:microsoft.com/office/officeart/2005/8/layout/vProcess5"/>
    <dgm:cxn modelId="{071A5B20-55D3-4F27-B6F3-4A23F546A196}" type="presParOf" srcId="{61C55699-A8E7-491F-A02E-83C4480DBA9B}" destId="{F7AC205D-99B5-477A-A48E-745D3E0840D4}" srcOrd="4" destOrd="0" presId="urn:microsoft.com/office/officeart/2005/8/layout/vProcess5"/>
    <dgm:cxn modelId="{95422F11-F9FC-4F4F-956E-C243518FB020}" type="presParOf" srcId="{61C55699-A8E7-491F-A02E-83C4480DBA9B}" destId="{E78E9E54-8AED-4C1D-BEFF-BD1166F81096}" srcOrd="5" destOrd="0" presId="urn:microsoft.com/office/officeart/2005/8/layout/vProcess5"/>
    <dgm:cxn modelId="{C0E596FF-C1FC-4645-AA85-07A60B8116FC}" type="presParOf" srcId="{61C55699-A8E7-491F-A02E-83C4480DBA9B}" destId="{31F0EE2D-9DDC-43D6-A7F9-E36C4C456EA3}" srcOrd="6" destOrd="0" presId="urn:microsoft.com/office/officeart/2005/8/layout/vProcess5"/>
    <dgm:cxn modelId="{B1FD76F9-0B9B-49BB-ADB4-30838173EEC0}" type="presParOf" srcId="{61C55699-A8E7-491F-A02E-83C4480DBA9B}" destId="{E91BA414-27A6-4997-B608-A87B6BCD1906}" srcOrd="7" destOrd="0" presId="urn:microsoft.com/office/officeart/2005/8/layout/vProcess5"/>
    <dgm:cxn modelId="{2B2DE041-4808-4F4B-9BCD-786FF0934626}" type="presParOf" srcId="{61C55699-A8E7-491F-A02E-83C4480DBA9B}" destId="{9B69C663-8450-4C2F-8A7F-BFA2B64ADD54}" srcOrd="8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365274-92ED-4AB2-A708-2AA11D5DA118}" type="doc">
      <dgm:prSet loTypeId="urn:microsoft.com/office/officeart/2005/8/layout/vProcess5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D42794B-BB67-4DA3-9C5C-C33FE9828952}">
      <dgm:prSet phldrT="[Text]"/>
      <dgm:spPr/>
      <dgm:t>
        <a:bodyPr/>
        <a:lstStyle/>
        <a:p>
          <a:pPr algn="l"/>
          <a:r>
            <a:rPr lang="en-US" b="0" dirty="0" smtClean="0"/>
            <a:t>Pick them up and welcome them to your LC!</a:t>
          </a:r>
          <a:endParaRPr lang="en-US" b="1" dirty="0"/>
        </a:p>
      </dgm:t>
    </dgm:pt>
    <dgm:pt modelId="{DBAA5258-21AF-463B-95DF-2090C44B3906}" type="parTrans" cxnId="{D38C5256-75FF-45C6-B26B-E341D14A42A3}">
      <dgm:prSet/>
      <dgm:spPr/>
      <dgm:t>
        <a:bodyPr/>
        <a:lstStyle/>
        <a:p>
          <a:endParaRPr lang="en-US"/>
        </a:p>
      </dgm:t>
    </dgm:pt>
    <dgm:pt modelId="{C6083E8D-3496-4CC1-B389-DC03F4B56850}" type="sibTrans" cxnId="{D38C5256-75FF-45C6-B26B-E341D14A42A3}">
      <dgm:prSet/>
      <dgm:spPr/>
      <dgm:t>
        <a:bodyPr/>
        <a:lstStyle/>
        <a:p>
          <a:endParaRPr lang="en-US"/>
        </a:p>
      </dgm:t>
    </dgm:pt>
    <dgm:pt modelId="{23789BBA-FB23-4716-AE1B-785894F554F0}">
      <dgm:prSet phldrT="[Text]"/>
      <dgm:spPr/>
      <dgm:t>
        <a:bodyPr/>
        <a:lstStyle/>
        <a:p>
          <a:r>
            <a:rPr lang="en-US" b="1" dirty="0" smtClean="0"/>
            <a:t>Remember:</a:t>
          </a:r>
          <a:r>
            <a:rPr lang="en-US" b="0" dirty="0" smtClean="0"/>
            <a:t>  within 10 days of arrival ,the participant must submit the Program Validation form, please facilitate this and remind the participant of this</a:t>
          </a:r>
          <a:endParaRPr lang="en-US" b="1" dirty="0"/>
        </a:p>
      </dgm:t>
    </dgm:pt>
    <dgm:pt modelId="{86CB8A49-3F40-4197-81EA-599795FEF488}" type="parTrans" cxnId="{74AE9143-2D44-4BF7-8219-F8C760507E1E}">
      <dgm:prSet/>
      <dgm:spPr/>
      <dgm:t>
        <a:bodyPr/>
        <a:lstStyle/>
        <a:p>
          <a:endParaRPr lang="en-US"/>
        </a:p>
      </dgm:t>
    </dgm:pt>
    <dgm:pt modelId="{A7CFCC5E-1B8C-4045-9E52-6ADE998073BB}" type="sibTrans" cxnId="{74AE9143-2D44-4BF7-8219-F8C760507E1E}">
      <dgm:prSet/>
      <dgm:spPr/>
      <dgm:t>
        <a:bodyPr/>
        <a:lstStyle/>
        <a:p>
          <a:endParaRPr lang="en-US"/>
        </a:p>
      </dgm:t>
    </dgm:pt>
    <dgm:pt modelId="{61C55699-A8E7-491F-A02E-83C4480DBA9B}" type="pres">
      <dgm:prSet presAssocID="{9F365274-92ED-4AB2-A708-2AA11D5DA11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4DDD63-C55F-4683-9665-A3F94EFFD405}" type="pres">
      <dgm:prSet presAssocID="{9F365274-92ED-4AB2-A708-2AA11D5DA118}" presName="dummyMaxCanvas" presStyleCnt="0">
        <dgm:presLayoutVars/>
      </dgm:prSet>
      <dgm:spPr/>
    </dgm:pt>
    <dgm:pt modelId="{70D8EA0F-2BCE-441B-B80D-EE3EF585FFEF}" type="pres">
      <dgm:prSet presAssocID="{9F365274-92ED-4AB2-A708-2AA11D5DA118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55273-A39B-4D68-8756-B41AD8669FA7}" type="pres">
      <dgm:prSet presAssocID="{9F365274-92ED-4AB2-A708-2AA11D5DA118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A5C875-14BC-4E87-9C3C-0CCB7E3DA8B3}" type="pres">
      <dgm:prSet presAssocID="{9F365274-92ED-4AB2-A708-2AA11D5DA118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0EC195-BE78-4CF0-BDB2-90F02AD07402}" type="pres">
      <dgm:prSet presAssocID="{9F365274-92ED-4AB2-A708-2AA11D5DA118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C7CFA6-22F3-4D56-9744-FC2AEB2945B7}" type="pres">
      <dgm:prSet presAssocID="{9F365274-92ED-4AB2-A708-2AA11D5DA118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415BA7-C230-495C-8BCB-13D4BCA70311}" type="presOf" srcId="{DD42794B-BB67-4DA3-9C5C-C33FE9828952}" destId="{290EC195-BE78-4CF0-BDB2-90F02AD07402}" srcOrd="1" destOrd="0" presId="urn:microsoft.com/office/officeart/2005/8/layout/vProcess5"/>
    <dgm:cxn modelId="{BA95C2A4-8E36-4DDA-8D49-74EEC495A92F}" type="presOf" srcId="{C6083E8D-3496-4CC1-B389-DC03F4B56850}" destId="{95A5C875-14BC-4E87-9C3C-0CCB7E3DA8B3}" srcOrd="0" destOrd="0" presId="urn:microsoft.com/office/officeart/2005/8/layout/vProcess5"/>
    <dgm:cxn modelId="{74AE9143-2D44-4BF7-8219-F8C760507E1E}" srcId="{9F365274-92ED-4AB2-A708-2AA11D5DA118}" destId="{23789BBA-FB23-4716-AE1B-785894F554F0}" srcOrd="1" destOrd="0" parTransId="{86CB8A49-3F40-4197-81EA-599795FEF488}" sibTransId="{A7CFCC5E-1B8C-4045-9E52-6ADE998073BB}"/>
    <dgm:cxn modelId="{E500E691-3891-42AC-A736-AEEAE0616F1F}" type="presOf" srcId="{DD42794B-BB67-4DA3-9C5C-C33FE9828952}" destId="{70D8EA0F-2BCE-441B-B80D-EE3EF585FFEF}" srcOrd="0" destOrd="0" presId="urn:microsoft.com/office/officeart/2005/8/layout/vProcess5"/>
    <dgm:cxn modelId="{C9F73964-DEE9-497E-BB2C-99FCADAF0BA1}" type="presOf" srcId="{23789BBA-FB23-4716-AE1B-785894F554F0}" destId="{50E55273-A39B-4D68-8756-B41AD8669FA7}" srcOrd="0" destOrd="0" presId="urn:microsoft.com/office/officeart/2005/8/layout/vProcess5"/>
    <dgm:cxn modelId="{33F8525D-7CF4-4F5A-987C-DED7DD0D5F14}" type="presOf" srcId="{9F365274-92ED-4AB2-A708-2AA11D5DA118}" destId="{61C55699-A8E7-491F-A02E-83C4480DBA9B}" srcOrd="0" destOrd="0" presId="urn:microsoft.com/office/officeart/2005/8/layout/vProcess5"/>
    <dgm:cxn modelId="{D38C5256-75FF-45C6-B26B-E341D14A42A3}" srcId="{9F365274-92ED-4AB2-A708-2AA11D5DA118}" destId="{DD42794B-BB67-4DA3-9C5C-C33FE9828952}" srcOrd="0" destOrd="0" parTransId="{DBAA5258-21AF-463B-95DF-2090C44B3906}" sibTransId="{C6083E8D-3496-4CC1-B389-DC03F4B56850}"/>
    <dgm:cxn modelId="{20574C0A-F9ED-422F-A8F0-EC4A5D3C8BAD}" type="presOf" srcId="{23789BBA-FB23-4716-AE1B-785894F554F0}" destId="{34C7CFA6-22F3-4D56-9744-FC2AEB2945B7}" srcOrd="1" destOrd="0" presId="urn:microsoft.com/office/officeart/2005/8/layout/vProcess5"/>
    <dgm:cxn modelId="{A09CF154-EAB8-4C2E-B857-F71BE067252A}" type="presParOf" srcId="{61C55699-A8E7-491F-A02E-83C4480DBA9B}" destId="{FD4DDD63-C55F-4683-9665-A3F94EFFD405}" srcOrd="0" destOrd="0" presId="urn:microsoft.com/office/officeart/2005/8/layout/vProcess5"/>
    <dgm:cxn modelId="{D15A3CDF-2898-4CB4-89B7-9C4432479A01}" type="presParOf" srcId="{61C55699-A8E7-491F-A02E-83C4480DBA9B}" destId="{70D8EA0F-2BCE-441B-B80D-EE3EF585FFEF}" srcOrd="1" destOrd="0" presId="urn:microsoft.com/office/officeart/2005/8/layout/vProcess5"/>
    <dgm:cxn modelId="{88382EA9-522E-4F3B-87BA-6AB728E1E672}" type="presParOf" srcId="{61C55699-A8E7-491F-A02E-83C4480DBA9B}" destId="{50E55273-A39B-4D68-8756-B41AD8669FA7}" srcOrd="2" destOrd="0" presId="urn:microsoft.com/office/officeart/2005/8/layout/vProcess5"/>
    <dgm:cxn modelId="{A3CDDF0A-D724-437A-A4C3-6F455F9E844F}" type="presParOf" srcId="{61C55699-A8E7-491F-A02E-83C4480DBA9B}" destId="{95A5C875-14BC-4E87-9C3C-0CCB7E3DA8B3}" srcOrd="3" destOrd="0" presId="urn:microsoft.com/office/officeart/2005/8/layout/vProcess5"/>
    <dgm:cxn modelId="{308FFA73-205D-4F83-93A4-1A528B69617C}" type="presParOf" srcId="{61C55699-A8E7-491F-A02E-83C4480DBA9B}" destId="{290EC195-BE78-4CF0-BDB2-90F02AD07402}" srcOrd="4" destOrd="0" presId="urn:microsoft.com/office/officeart/2005/8/layout/vProcess5"/>
    <dgm:cxn modelId="{EFCEFBA5-65FF-4664-82A0-1524359A0C6D}" type="presParOf" srcId="{61C55699-A8E7-491F-A02E-83C4480DBA9B}" destId="{34C7CFA6-22F3-4D56-9744-FC2AEB2945B7}" srcOrd="5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F365274-92ED-4AB2-A708-2AA11D5DA118}" type="doc">
      <dgm:prSet loTypeId="urn:microsoft.com/office/officeart/2005/8/layout/vProcess5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D42794B-BB67-4DA3-9C5C-C33FE9828952}">
      <dgm:prSet phldrT="[Text]"/>
      <dgm:spPr/>
      <dgm:t>
        <a:bodyPr/>
        <a:lstStyle/>
        <a:p>
          <a:pPr algn="l"/>
          <a:r>
            <a:rPr lang="en-US" b="0" dirty="0" smtClean="0"/>
            <a:t>Work with the participant to make sure that the Beginning, Midpoint and Endpoint evaluations are submitted</a:t>
          </a:r>
          <a:endParaRPr lang="en-US" b="1" dirty="0"/>
        </a:p>
      </dgm:t>
    </dgm:pt>
    <dgm:pt modelId="{DBAA5258-21AF-463B-95DF-2090C44B3906}" type="parTrans" cxnId="{D38C5256-75FF-45C6-B26B-E341D14A42A3}">
      <dgm:prSet/>
      <dgm:spPr/>
      <dgm:t>
        <a:bodyPr/>
        <a:lstStyle/>
        <a:p>
          <a:endParaRPr lang="en-US"/>
        </a:p>
      </dgm:t>
    </dgm:pt>
    <dgm:pt modelId="{C6083E8D-3496-4CC1-B389-DC03F4B56850}" type="sibTrans" cxnId="{D38C5256-75FF-45C6-B26B-E341D14A42A3}">
      <dgm:prSet/>
      <dgm:spPr/>
      <dgm:t>
        <a:bodyPr/>
        <a:lstStyle/>
        <a:p>
          <a:endParaRPr lang="en-US"/>
        </a:p>
      </dgm:t>
    </dgm:pt>
    <dgm:pt modelId="{23789BBA-FB23-4716-AE1B-785894F554F0}">
      <dgm:prSet phldrT="[Text]"/>
      <dgm:spPr/>
      <dgm:t>
        <a:bodyPr/>
        <a:lstStyle/>
        <a:p>
          <a:r>
            <a:rPr lang="en-US" b="0" dirty="0" smtClean="0"/>
            <a:t>Work with the Host Company to make sure that the Beginning, Midpoint and Endpoint evaluations are submitted</a:t>
          </a:r>
          <a:endParaRPr lang="en-US" b="1" dirty="0"/>
        </a:p>
      </dgm:t>
    </dgm:pt>
    <dgm:pt modelId="{86CB8A49-3F40-4197-81EA-599795FEF488}" type="parTrans" cxnId="{74AE9143-2D44-4BF7-8219-F8C760507E1E}">
      <dgm:prSet/>
      <dgm:spPr/>
      <dgm:t>
        <a:bodyPr/>
        <a:lstStyle/>
        <a:p>
          <a:endParaRPr lang="en-US"/>
        </a:p>
      </dgm:t>
    </dgm:pt>
    <dgm:pt modelId="{A7CFCC5E-1B8C-4045-9E52-6ADE998073BB}" type="sibTrans" cxnId="{74AE9143-2D44-4BF7-8219-F8C760507E1E}">
      <dgm:prSet/>
      <dgm:spPr/>
      <dgm:t>
        <a:bodyPr/>
        <a:lstStyle/>
        <a:p>
          <a:endParaRPr lang="en-US"/>
        </a:p>
      </dgm:t>
    </dgm:pt>
    <dgm:pt modelId="{F14A3B71-31BE-4CCB-95CA-D3CD4A258AAF}">
      <dgm:prSet phldrT="[Text]"/>
      <dgm:spPr/>
      <dgm:t>
        <a:bodyPr/>
        <a:lstStyle/>
        <a:p>
          <a:r>
            <a:rPr lang="en-US" b="0" dirty="0" smtClean="0"/>
            <a:t>Make sure that the participant always feels welcomed and involved in the LC</a:t>
          </a:r>
          <a:endParaRPr lang="en-US" b="0" dirty="0"/>
        </a:p>
      </dgm:t>
    </dgm:pt>
    <dgm:pt modelId="{07D185A7-2BAA-4D7D-830F-7C67D33DB9E9}" type="parTrans" cxnId="{868615F7-F168-4AD7-A9E1-82907264EDA7}">
      <dgm:prSet/>
      <dgm:spPr/>
      <dgm:t>
        <a:bodyPr/>
        <a:lstStyle/>
        <a:p>
          <a:endParaRPr lang="en-US"/>
        </a:p>
      </dgm:t>
    </dgm:pt>
    <dgm:pt modelId="{CF9EA01B-1A6A-4835-9443-9D38B68012A4}" type="sibTrans" cxnId="{868615F7-F168-4AD7-A9E1-82907264EDA7}">
      <dgm:prSet/>
      <dgm:spPr/>
      <dgm:t>
        <a:bodyPr/>
        <a:lstStyle/>
        <a:p>
          <a:endParaRPr lang="en-US"/>
        </a:p>
      </dgm:t>
    </dgm:pt>
    <dgm:pt modelId="{67ABA61F-257B-41AB-BCC4-FE27AAF2A16A}">
      <dgm:prSet phldrT="[Text]"/>
      <dgm:spPr/>
      <dgm:t>
        <a:bodyPr/>
        <a:lstStyle/>
        <a:p>
          <a:r>
            <a:rPr lang="en-US" b="0" dirty="0" smtClean="0"/>
            <a:t>Stay in contact with the Host Company and make sure that they are satisfied and when the end of the contract nears, the idea of re-contracting if the experience was successful</a:t>
          </a:r>
          <a:endParaRPr lang="en-US" b="0" dirty="0"/>
        </a:p>
      </dgm:t>
    </dgm:pt>
    <dgm:pt modelId="{2CE75384-0E13-4968-80B8-D59677864D25}" type="parTrans" cxnId="{6E9FF747-4F8E-44CD-870F-B1221822CD6D}">
      <dgm:prSet/>
      <dgm:spPr/>
      <dgm:t>
        <a:bodyPr/>
        <a:lstStyle/>
        <a:p>
          <a:endParaRPr lang="en-US"/>
        </a:p>
      </dgm:t>
    </dgm:pt>
    <dgm:pt modelId="{761F5053-FDC2-433E-84DF-6D7437824ACE}" type="sibTrans" cxnId="{6E9FF747-4F8E-44CD-870F-B1221822CD6D}">
      <dgm:prSet/>
      <dgm:spPr/>
      <dgm:t>
        <a:bodyPr/>
        <a:lstStyle/>
        <a:p>
          <a:endParaRPr lang="en-US"/>
        </a:p>
      </dgm:t>
    </dgm:pt>
    <dgm:pt modelId="{61C55699-A8E7-491F-A02E-83C4480DBA9B}" type="pres">
      <dgm:prSet presAssocID="{9F365274-92ED-4AB2-A708-2AA11D5DA11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4DDD63-C55F-4683-9665-A3F94EFFD405}" type="pres">
      <dgm:prSet presAssocID="{9F365274-92ED-4AB2-A708-2AA11D5DA118}" presName="dummyMaxCanvas" presStyleCnt="0">
        <dgm:presLayoutVars/>
      </dgm:prSet>
      <dgm:spPr/>
    </dgm:pt>
    <dgm:pt modelId="{ADAE9ABA-C3F2-461F-B162-1A6DEFF81E35}" type="pres">
      <dgm:prSet presAssocID="{9F365274-92ED-4AB2-A708-2AA11D5DA118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D05CA8-0E8E-433A-81D7-CDDC1DBD8AB9}" type="pres">
      <dgm:prSet presAssocID="{9F365274-92ED-4AB2-A708-2AA11D5DA118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E68BE8-D8AE-412B-A64F-503917BF6B9D}" type="pres">
      <dgm:prSet presAssocID="{9F365274-92ED-4AB2-A708-2AA11D5DA118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0148E-211A-4883-B8D2-38D88E4FE563}" type="pres">
      <dgm:prSet presAssocID="{9F365274-92ED-4AB2-A708-2AA11D5DA118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BB477B-8EBE-4A6E-922D-633071BF16C9}" type="pres">
      <dgm:prSet presAssocID="{9F365274-92ED-4AB2-A708-2AA11D5DA118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DACD5F-BDB6-4D26-9F7B-4B34F2C45F7F}" type="pres">
      <dgm:prSet presAssocID="{9F365274-92ED-4AB2-A708-2AA11D5DA118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1318D8-D162-4E1D-8417-ADF5D67B15DE}" type="pres">
      <dgm:prSet presAssocID="{9F365274-92ED-4AB2-A708-2AA11D5DA118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B6CE1-596A-48F4-9CA2-CEA2EB532AEE}" type="pres">
      <dgm:prSet presAssocID="{9F365274-92ED-4AB2-A708-2AA11D5DA118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ACF2DE-45A9-45D3-84EA-0AD70DC66FA9}" type="pres">
      <dgm:prSet presAssocID="{9F365274-92ED-4AB2-A708-2AA11D5DA118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2244F0-E7EE-45DE-9BF2-B544AD43DD05}" type="pres">
      <dgm:prSet presAssocID="{9F365274-92ED-4AB2-A708-2AA11D5DA118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EAA9D7-BD33-405F-8335-383E58245803}" type="pres">
      <dgm:prSet presAssocID="{9F365274-92ED-4AB2-A708-2AA11D5DA118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985525-60BE-4FFD-B9C6-7690F9D09AE0}" type="presOf" srcId="{23789BBA-FB23-4716-AE1B-785894F554F0}" destId="{1DACF2DE-45A9-45D3-84EA-0AD70DC66FA9}" srcOrd="1" destOrd="0" presId="urn:microsoft.com/office/officeart/2005/8/layout/vProcess5"/>
    <dgm:cxn modelId="{05899288-7A08-44AA-B559-E51D4352A316}" type="presOf" srcId="{23789BBA-FB23-4716-AE1B-785894F554F0}" destId="{08D05CA8-0E8E-433A-81D7-CDDC1DBD8AB9}" srcOrd="0" destOrd="0" presId="urn:microsoft.com/office/officeart/2005/8/layout/vProcess5"/>
    <dgm:cxn modelId="{464F8F5C-B6F0-471A-B929-0B3F453D0983}" type="presOf" srcId="{67ABA61F-257B-41AB-BCC4-FE27AAF2A16A}" destId="{CEEAA9D7-BD33-405F-8335-383E58245803}" srcOrd="1" destOrd="0" presId="urn:microsoft.com/office/officeart/2005/8/layout/vProcess5"/>
    <dgm:cxn modelId="{868615F7-F168-4AD7-A9E1-82907264EDA7}" srcId="{9F365274-92ED-4AB2-A708-2AA11D5DA118}" destId="{F14A3B71-31BE-4CCB-95CA-D3CD4A258AAF}" srcOrd="2" destOrd="0" parTransId="{07D185A7-2BAA-4D7D-830F-7C67D33DB9E9}" sibTransId="{CF9EA01B-1A6A-4835-9443-9D38B68012A4}"/>
    <dgm:cxn modelId="{E073F710-09B6-4757-B7AC-A9F641FBB46C}" type="presOf" srcId="{67ABA61F-257B-41AB-BCC4-FE27AAF2A16A}" destId="{39F0148E-211A-4883-B8D2-38D88E4FE563}" srcOrd="0" destOrd="0" presId="urn:microsoft.com/office/officeart/2005/8/layout/vProcess5"/>
    <dgm:cxn modelId="{D3521B6B-4369-4054-B62E-C209CA2D467E}" type="presOf" srcId="{9F365274-92ED-4AB2-A708-2AA11D5DA118}" destId="{61C55699-A8E7-491F-A02E-83C4480DBA9B}" srcOrd="0" destOrd="0" presId="urn:microsoft.com/office/officeart/2005/8/layout/vProcess5"/>
    <dgm:cxn modelId="{62FF2E59-8D62-4E19-9BBC-D67F3773D971}" type="presOf" srcId="{C6083E8D-3496-4CC1-B389-DC03F4B56850}" destId="{4DBB477B-8EBE-4A6E-922D-633071BF16C9}" srcOrd="0" destOrd="0" presId="urn:microsoft.com/office/officeart/2005/8/layout/vProcess5"/>
    <dgm:cxn modelId="{55E63BA8-265A-4F29-80F8-7EF06D914C87}" type="presOf" srcId="{DD42794B-BB67-4DA3-9C5C-C33FE9828952}" destId="{074B6CE1-596A-48F4-9CA2-CEA2EB532AEE}" srcOrd="1" destOrd="0" presId="urn:microsoft.com/office/officeart/2005/8/layout/vProcess5"/>
    <dgm:cxn modelId="{25C0734C-3035-4085-AF08-C232AB0C6055}" type="presOf" srcId="{F14A3B71-31BE-4CCB-95CA-D3CD4A258AAF}" destId="{94E68BE8-D8AE-412B-A64F-503917BF6B9D}" srcOrd="0" destOrd="0" presId="urn:microsoft.com/office/officeart/2005/8/layout/vProcess5"/>
    <dgm:cxn modelId="{74AE9143-2D44-4BF7-8219-F8C760507E1E}" srcId="{9F365274-92ED-4AB2-A708-2AA11D5DA118}" destId="{23789BBA-FB23-4716-AE1B-785894F554F0}" srcOrd="1" destOrd="0" parTransId="{86CB8A49-3F40-4197-81EA-599795FEF488}" sibTransId="{A7CFCC5E-1B8C-4045-9E52-6ADE998073BB}"/>
    <dgm:cxn modelId="{712E5B59-1982-40FC-A40F-DB350605FFA4}" type="presOf" srcId="{A7CFCC5E-1B8C-4045-9E52-6ADE998073BB}" destId="{7EDACD5F-BDB6-4D26-9F7B-4B34F2C45F7F}" srcOrd="0" destOrd="0" presId="urn:microsoft.com/office/officeart/2005/8/layout/vProcess5"/>
    <dgm:cxn modelId="{904EE442-207E-4460-A929-7E8234433C87}" type="presOf" srcId="{DD42794B-BB67-4DA3-9C5C-C33FE9828952}" destId="{ADAE9ABA-C3F2-461F-B162-1A6DEFF81E35}" srcOrd="0" destOrd="0" presId="urn:microsoft.com/office/officeart/2005/8/layout/vProcess5"/>
    <dgm:cxn modelId="{6E9FF747-4F8E-44CD-870F-B1221822CD6D}" srcId="{9F365274-92ED-4AB2-A708-2AA11D5DA118}" destId="{67ABA61F-257B-41AB-BCC4-FE27AAF2A16A}" srcOrd="3" destOrd="0" parTransId="{2CE75384-0E13-4968-80B8-D59677864D25}" sibTransId="{761F5053-FDC2-433E-84DF-6D7437824ACE}"/>
    <dgm:cxn modelId="{F21D4DA0-6214-41A2-98AB-D8CB8930C38A}" type="presOf" srcId="{CF9EA01B-1A6A-4835-9443-9D38B68012A4}" destId="{641318D8-D162-4E1D-8417-ADF5D67B15DE}" srcOrd="0" destOrd="0" presId="urn:microsoft.com/office/officeart/2005/8/layout/vProcess5"/>
    <dgm:cxn modelId="{99AECEB9-6C1D-438D-AAA0-D2A53E278F86}" type="presOf" srcId="{F14A3B71-31BE-4CCB-95CA-D3CD4A258AAF}" destId="{902244F0-E7EE-45DE-9BF2-B544AD43DD05}" srcOrd="1" destOrd="0" presId="urn:microsoft.com/office/officeart/2005/8/layout/vProcess5"/>
    <dgm:cxn modelId="{D38C5256-75FF-45C6-B26B-E341D14A42A3}" srcId="{9F365274-92ED-4AB2-A708-2AA11D5DA118}" destId="{DD42794B-BB67-4DA3-9C5C-C33FE9828952}" srcOrd="0" destOrd="0" parTransId="{DBAA5258-21AF-463B-95DF-2090C44B3906}" sibTransId="{C6083E8D-3496-4CC1-B389-DC03F4B56850}"/>
    <dgm:cxn modelId="{3315CB7F-0531-4D56-963A-D0FBE438BDC6}" type="presParOf" srcId="{61C55699-A8E7-491F-A02E-83C4480DBA9B}" destId="{FD4DDD63-C55F-4683-9665-A3F94EFFD405}" srcOrd="0" destOrd="0" presId="urn:microsoft.com/office/officeart/2005/8/layout/vProcess5"/>
    <dgm:cxn modelId="{D032401E-E109-435E-8C7A-33E9D2508FC2}" type="presParOf" srcId="{61C55699-A8E7-491F-A02E-83C4480DBA9B}" destId="{ADAE9ABA-C3F2-461F-B162-1A6DEFF81E35}" srcOrd="1" destOrd="0" presId="urn:microsoft.com/office/officeart/2005/8/layout/vProcess5"/>
    <dgm:cxn modelId="{D0694EE9-2441-404E-AAA3-9A900B0C93A6}" type="presParOf" srcId="{61C55699-A8E7-491F-A02E-83C4480DBA9B}" destId="{08D05CA8-0E8E-433A-81D7-CDDC1DBD8AB9}" srcOrd="2" destOrd="0" presId="urn:microsoft.com/office/officeart/2005/8/layout/vProcess5"/>
    <dgm:cxn modelId="{E5C3D24E-82C5-4896-A7B3-D7ADA7D9B0A1}" type="presParOf" srcId="{61C55699-A8E7-491F-A02E-83C4480DBA9B}" destId="{94E68BE8-D8AE-412B-A64F-503917BF6B9D}" srcOrd="3" destOrd="0" presId="urn:microsoft.com/office/officeart/2005/8/layout/vProcess5"/>
    <dgm:cxn modelId="{FE57C6EC-8E84-4A3F-9A3C-B869E19D7676}" type="presParOf" srcId="{61C55699-A8E7-491F-A02E-83C4480DBA9B}" destId="{39F0148E-211A-4883-B8D2-38D88E4FE563}" srcOrd="4" destOrd="0" presId="urn:microsoft.com/office/officeart/2005/8/layout/vProcess5"/>
    <dgm:cxn modelId="{676C5E2B-1A93-474F-9031-E5734BA36458}" type="presParOf" srcId="{61C55699-A8E7-491F-A02E-83C4480DBA9B}" destId="{4DBB477B-8EBE-4A6E-922D-633071BF16C9}" srcOrd="5" destOrd="0" presId="urn:microsoft.com/office/officeart/2005/8/layout/vProcess5"/>
    <dgm:cxn modelId="{E5F1F46D-1D26-419D-8BC7-7378B710FD28}" type="presParOf" srcId="{61C55699-A8E7-491F-A02E-83C4480DBA9B}" destId="{7EDACD5F-BDB6-4D26-9F7B-4B34F2C45F7F}" srcOrd="6" destOrd="0" presId="urn:microsoft.com/office/officeart/2005/8/layout/vProcess5"/>
    <dgm:cxn modelId="{B7B1F6DD-3BA2-4F27-8C40-EAA94AA33C51}" type="presParOf" srcId="{61C55699-A8E7-491F-A02E-83C4480DBA9B}" destId="{641318D8-D162-4E1D-8417-ADF5D67B15DE}" srcOrd="7" destOrd="0" presId="urn:microsoft.com/office/officeart/2005/8/layout/vProcess5"/>
    <dgm:cxn modelId="{CE3C757C-D491-4F2E-9757-19450AA16A63}" type="presParOf" srcId="{61C55699-A8E7-491F-A02E-83C4480DBA9B}" destId="{074B6CE1-596A-48F4-9CA2-CEA2EB532AEE}" srcOrd="8" destOrd="0" presId="urn:microsoft.com/office/officeart/2005/8/layout/vProcess5"/>
    <dgm:cxn modelId="{561D577F-9F7F-4340-927D-2EEE90BFF9A4}" type="presParOf" srcId="{61C55699-A8E7-491F-A02E-83C4480DBA9B}" destId="{1DACF2DE-45A9-45D3-84EA-0AD70DC66FA9}" srcOrd="9" destOrd="0" presId="urn:microsoft.com/office/officeart/2005/8/layout/vProcess5"/>
    <dgm:cxn modelId="{DDE388E3-5C1D-485E-B9DD-277C3D51D65C}" type="presParOf" srcId="{61C55699-A8E7-491F-A02E-83C4480DBA9B}" destId="{902244F0-E7EE-45DE-9BF2-B544AD43DD05}" srcOrd="10" destOrd="0" presId="urn:microsoft.com/office/officeart/2005/8/layout/vProcess5"/>
    <dgm:cxn modelId="{56D06D62-66F8-4C18-B4AE-62517D532CC0}" type="presParOf" srcId="{61C55699-A8E7-491F-A02E-83C4480DBA9B}" destId="{CEEAA9D7-BD33-405F-8335-383E58245803}" srcOrd="11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AC572E-9B7B-4E75-ACBD-37DCB4325208}">
      <dsp:nvSpPr>
        <dsp:cNvPr id="0" name=""/>
        <dsp:cNvSpPr/>
      </dsp:nvSpPr>
      <dsp:spPr>
        <a:xfrm>
          <a:off x="0" y="0"/>
          <a:ext cx="6120765" cy="14401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Work with the company to design a suitable training plan. 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Remember: </a:t>
          </a:r>
          <a:r>
            <a:rPr lang="en-US" sz="1800" kern="1200" dirty="0" smtClean="0"/>
            <a:t>Make sure that you send it to the MCVP AD for compliance check</a:t>
          </a:r>
          <a:endParaRPr lang="en-US" sz="1800" kern="1200" dirty="0"/>
        </a:p>
      </dsp:txBody>
      <dsp:txXfrm>
        <a:off x="0" y="0"/>
        <a:ext cx="4651061" cy="1440180"/>
      </dsp:txXfrm>
    </dsp:sp>
    <dsp:sp modelId="{79C73E0A-D57A-42BC-B3C5-EF7075BF536C}">
      <dsp:nvSpPr>
        <dsp:cNvPr id="0" name=""/>
        <dsp:cNvSpPr/>
      </dsp:nvSpPr>
      <dsp:spPr>
        <a:xfrm>
          <a:off x="540067" y="1680210"/>
          <a:ext cx="6120765" cy="14401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Remember:</a:t>
          </a:r>
          <a:r>
            <a:rPr lang="en-US" sz="1800" kern="1200" dirty="0" smtClean="0"/>
            <a:t> Check for suitable candidates on myAIESEC.net before submitting the contract to the MCVP ICX</a:t>
          </a:r>
          <a:endParaRPr lang="en-US" sz="1800" kern="1200" dirty="0"/>
        </a:p>
      </dsp:txBody>
      <dsp:txXfrm>
        <a:off x="540067" y="1680210"/>
        <a:ext cx="4644580" cy="1440179"/>
      </dsp:txXfrm>
    </dsp:sp>
    <dsp:sp modelId="{FE299E76-E0CD-49E7-8D8A-7E2B64384CC8}">
      <dsp:nvSpPr>
        <dsp:cNvPr id="0" name=""/>
        <dsp:cNvSpPr/>
      </dsp:nvSpPr>
      <dsp:spPr>
        <a:xfrm>
          <a:off x="1080134" y="3360420"/>
          <a:ext cx="6120765" cy="14401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Make sure that you work with the MC and the Host Company to get the contract signed.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Remember:</a:t>
          </a:r>
          <a:r>
            <a:rPr lang="en-US" sz="1800" b="0" kern="1200" dirty="0" smtClean="0"/>
            <a:t>  Someone from the MC </a:t>
          </a:r>
          <a:r>
            <a:rPr lang="en-US" sz="1800" b="1" i="1" kern="1200" dirty="0" smtClean="0"/>
            <a:t>MUST </a:t>
          </a:r>
          <a:r>
            <a:rPr lang="en-US" sz="1800" b="0" i="0" kern="1200" dirty="0" smtClean="0"/>
            <a:t>sign the contract; you cannot sign the contract.</a:t>
          </a:r>
          <a:endParaRPr lang="en-US" sz="1800" b="1" kern="1200" dirty="0"/>
        </a:p>
      </dsp:txBody>
      <dsp:txXfrm>
        <a:off x="1080134" y="3360420"/>
        <a:ext cx="4644580" cy="1440179"/>
      </dsp:txXfrm>
    </dsp:sp>
    <dsp:sp modelId="{F7AC205D-99B5-477A-A48E-745D3E0840D4}">
      <dsp:nvSpPr>
        <dsp:cNvPr id="0" name=""/>
        <dsp:cNvSpPr/>
      </dsp:nvSpPr>
      <dsp:spPr>
        <a:xfrm>
          <a:off x="5184648" y="1092136"/>
          <a:ext cx="936117" cy="93611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184648" y="1092136"/>
        <a:ext cx="936117" cy="936117"/>
      </dsp:txXfrm>
    </dsp:sp>
    <dsp:sp modelId="{E78E9E54-8AED-4C1D-BEFF-BD1166F81096}">
      <dsp:nvSpPr>
        <dsp:cNvPr id="0" name=""/>
        <dsp:cNvSpPr/>
      </dsp:nvSpPr>
      <dsp:spPr>
        <a:xfrm>
          <a:off x="5724715" y="2762745"/>
          <a:ext cx="936117" cy="93611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724715" y="2762745"/>
        <a:ext cx="936117" cy="93611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AC572E-9B7B-4E75-ACBD-37DCB4325208}">
      <dsp:nvSpPr>
        <dsp:cNvPr id="0" name=""/>
        <dsp:cNvSpPr/>
      </dsp:nvSpPr>
      <dsp:spPr>
        <a:xfrm>
          <a:off x="0" y="0"/>
          <a:ext cx="6153150" cy="1447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Allow 3-4 weeks for sourcing of a candidate allowing enough time for interviews and selection.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Remember: </a:t>
          </a:r>
          <a:r>
            <a:rPr lang="en-US" sz="1400" b="0" kern="1200" dirty="0" smtClean="0"/>
            <a:t>The more complicated the candidate profile, the longer it is going to take to source; be aware of that.</a:t>
          </a:r>
          <a:endParaRPr lang="en-US" sz="1400" b="1" kern="1200" dirty="0"/>
        </a:p>
      </dsp:txBody>
      <dsp:txXfrm>
        <a:off x="0" y="0"/>
        <a:ext cx="4675670" cy="1447800"/>
      </dsp:txXfrm>
    </dsp:sp>
    <dsp:sp modelId="{79C73E0A-D57A-42BC-B3C5-EF7075BF536C}">
      <dsp:nvSpPr>
        <dsp:cNvPr id="0" name=""/>
        <dsp:cNvSpPr/>
      </dsp:nvSpPr>
      <dsp:spPr>
        <a:xfrm>
          <a:off x="542924" y="1689099"/>
          <a:ext cx="6153150" cy="1447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Remember:</a:t>
          </a:r>
          <a:r>
            <a:rPr lang="en-US" sz="1400" kern="1200" dirty="0" smtClean="0"/>
            <a:t> Check that the candidates that you shortlist are J-1 Visa eligible.  If you are unsure, make sure to contact the MCVPAD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Remember</a:t>
          </a:r>
          <a:r>
            <a:rPr lang="en-US" sz="1400" b="0" kern="1200" dirty="0" smtClean="0"/>
            <a:t>: </a:t>
          </a:r>
          <a:r>
            <a:rPr lang="en-US" sz="1400" b="1" kern="1200" dirty="0" smtClean="0"/>
            <a:t> </a:t>
          </a:r>
          <a:r>
            <a:rPr lang="en-US" sz="1400" b="0" kern="1200" dirty="0" smtClean="0"/>
            <a:t>To set the right expectations with the shortlisted candidates around the LC reality, US reality, and Company reality</a:t>
          </a:r>
          <a:endParaRPr lang="en-US" sz="1400" b="1" kern="1200" dirty="0"/>
        </a:p>
      </dsp:txBody>
      <dsp:txXfrm>
        <a:off x="542924" y="1689099"/>
        <a:ext cx="4669155" cy="1447800"/>
      </dsp:txXfrm>
    </dsp:sp>
    <dsp:sp modelId="{FE299E76-E0CD-49E7-8D8A-7E2B64384CC8}">
      <dsp:nvSpPr>
        <dsp:cNvPr id="0" name=""/>
        <dsp:cNvSpPr/>
      </dsp:nvSpPr>
      <dsp:spPr>
        <a:xfrm>
          <a:off x="1085849" y="3378199"/>
          <a:ext cx="6153150" cy="1447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Send the shortlisted candidates to the company.</a:t>
          </a:r>
          <a:endParaRPr lang="en-US" sz="1400" b="1" kern="1200" dirty="0"/>
        </a:p>
      </dsp:txBody>
      <dsp:txXfrm>
        <a:off x="1085849" y="3378199"/>
        <a:ext cx="4669155" cy="1447800"/>
      </dsp:txXfrm>
    </dsp:sp>
    <dsp:sp modelId="{F7AC205D-99B5-477A-A48E-745D3E0840D4}">
      <dsp:nvSpPr>
        <dsp:cNvPr id="0" name=""/>
        <dsp:cNvSpPr/>
      </dsp:nvSpPr>
      <dsp:spPr>
        <a:xfrm>
          <a:off x="5212080" y="1097915"/>
          <a:ext cx="941070" cy="94107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212080" y="1097915"/>
        <a:ext cx="941070" cy="941070"/>
      </dsp:txXfrm>
    </dsp:sp>
    <dsp:sp modelId="{E78E9E54-8AED-4C1D-BEFF-BD1166F81096}">
      <dsp:nvSpPr>
        <dsp:cNvPr id="0" name=""/>
        <dsp:cNvSpPr/>
      </dsp:nvSpPr>
      <dsp:spPr>
        <a:xfrm>
          <a:off x="5755005" y="2777363"/>
          <a:ext cx="941070" cy="94107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755005" y="2777363"/>
        <a:ext cx="941070" cy="94107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AC572E-9B7B-4E75-ACBD-37DCB4325208}">
      <dsp:nvSpPr>
        <dsp:cNvPr id="0" name=""/>
        <dsp:cNvSpPr/>
      </dsp:nvSpPr>
      <dsp:spPr>
        <a:xfrm>
          <a:off x="0" y="0"/>
          <a:ext cx="6120765" cy="14401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Work with the Host Company to make sure that everything is complete.  (See handbook for all needed documents)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Remember:</a:t>
          </a:r>
          <a:r>
            <a:rPr lang="en-US" sz="1400" b="0" kern="1200" dirty="0" smtClean="0"/>
            <a:t> To verify that all sections are filled out and signed!  Also, the acceptance letter </a:t>
          </a:r>
          <a:r>
            <a:rPr lang="en-US" sz="1400" b="1" i="1" kern="1200" dirty="0" smtClean="0"/>
            <a:t>MUST </a:t>
          </a:r>
          <a:r>
            <a:rPr lang="en-US" sz="1400" b="0" i="0" kern="1200" dirty="0" smtClean="0"/>
            <a:t>be original with an original signature when the MCVP AD receives it.</a:t>
          </a:r>
          <a:endParaRPr lang="en-US" sz="1400" b="1" kern="1200" dirty="0"/>
        </a:p>
      </dsp:txBody>
      <dsp:txXfrm>
        <a:off x="0" y="0"/>
        <a:ext cx="4651061" cy="1440180"/>
      </dsp:txXfrm>
    </dsp:sp>
    <dsp:sp modelId="{79C73E0A-D57A-42BC-B3C5-EF7075BF536C}">
      <dsp:nvSpPr>
        <dsp:cNvPr id="0" name=""/>
        <dsp:cNvSpPr/>
      </dsp:nvSpPr>
      <dsp:spPr>
        <a:xfrm>
          <a:off x="540067" y="1680210"/>
          <a:ext cx="6120765" cy="14401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Work with the participant to get all of the necessary documents completed (See handbook for all needed documents)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Remember:</a:t>
          </a:r>
          <a:r>
            <a:rPr lang="en-US" sz="1400" b="0" kern="1200" dirty="0" smtClean="0"/>
            <a:t> To be clear with the participant about what is needed and the timeline.</a:t>
          </a:r>
          <a:endParaRPr lang="en-US" sz="1400" b="1" kern="1200" dirty="0"/>
        </a:p>
      </dsp:txBody>
      <dsp:txXfrm>
        <a:off x="540067" y="1680210"/>
        <a:ext cx="4644580" cy="1440179"/>
      </dsp:txXfrm>
    </dsp:sp>
    <dsp:sp modelId="{FE299E76-E0CD-49E7-8D8A-7E2B64384CC8}">
      <dsp:nvSpPr>
        <dsp:cNvPr id="0" name=""/>
        <dsp:cNvSpPr/>
      </dsp:nvSpPr>
      <dsp:spPr>
        <a:xfrm>
          <a:off x="1080134" y="3360420"/>
          <a:ext cx="6120765" cy="14401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Once all the documents are filled out, send them in one pack to the MC office.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Remember:</a:t>
          </a:r>
          <a:r>
            <a:rPr lang="en-US" sz="1400" b="0" kern="1200" dirty="0" smtClean="0"/>
            <a:t> to verify that all documents are enclosed using the Program Application Checklist before sending the documents.</a:t>
          </a:r>
          <a:endParaRPr lang="en-US" sz="1400" b="1" kern="1200" dirty="0"/>
        </a:p>
      </dsp:txBody>
      <dsp:txXfrm>
        <a:off x="1080134" y="3360420"/>
        <a:ext cx="4644580" cy="1440179"/>
      </dsp:txXfrm>
    </dsp:sp>
    <dsp:sp modelId="{F7AC205D-99B5-477A-A48E-745D3E0840D4}">
      <dsp:nvSpPr>
        <dsp:cNvPr id="0" name=""/>
        <dsp:cNvSpPr/>
      </dsp:nvSpPr>
      <dsp:spPr>
        <a:xfrm>
          <a:off x="5184648" y="1092136"/>
          <a:ext cx="936117" cy="93611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184648" y="1092136"/>
        <a:ext cx="936117" cy="936117"/>
      </dsp:txXfrm>
    </dsp:sp>
    <dsp:sp modelId="{E78E9E54-8AED-4C1D-BEFF-BD1166F81096}">
      <dsp:nvSpPr>
        <dsp:cNvPr id="0" name=""/>
        <dsp:cNvSpPr/>
      </dsp:nvSpPr>
      <dsp:spPr>
        <a:xfrm>
          <a:off x="5724715" y="2762745"/>
          <a:ext cx="936117" cy="93611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724715" y="2762745"/>
        <a:ext cx="936117" cy="93611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AC572E-9B7B-4E75-ACBD-37DCB4325208}">
      <dsp:nvSpPr>
        <dsp:cNvPr id="0" name=""/>
        <dsp:cNvSpPr/>
      </dsp:nvSpPr>
      <dsp:spPr>
        <a:xfrm>
          <a:off x="0" y="0"/>
          <a:ext cx="6120765" cy="14401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Make sure that the LC is prepared to receive the participant; both reception events buts also with ongoing events during the duration of their stay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Remember</a:t>
          </a:r>
          <a:r>
            <a:rPr lang="en-US" sz="1400" b="0" kern="1200" dirty="0" smtClean="0"/>
            <a:t>:</a:t>
          </a:r>
          <a:r>
            <a:rPr lang="en-US" sz="1400" b="1" kern="1200" dirty="0" smtClean="0"/>
            <a:t> </a:t>
          </a:r>
          <a:r>
            <a:rPr lang="en-US" sz="1400" b="0" kern="1200" dirty="0" smtClean="0"/>
            <a:t>The LC is responsible for picking up the participant from the airport  and helping them to and from the Social Security office and getting a bank account</a:t>
          </a:r>
          <a:endParaRPr lang="en-US" sz="1400" b="1" kern="1200" dirty="0"/>
        </a:p>
      </dsp:txBody>
      <dsp:txXfrm>
        <a:off x="0" y="0"/>
        <a:ext cx="4651061" cy="1440180"/>
      </dsp:txXfrm>
    </dsp:sp>
    <dsp:sp modelId="{79C73E0A-D57A-42BC-B3C5-EF7075BF536C}">
      <dsp:nvSpPr>
        <dsp:cNvPr id="0" name=""/>
        <dsp:cNvSpPr/>
      </dsp:nvSpPr>
      <dsp:spPr>
        <a:xfrm>
          <a:off x="540067" y="1680210"/>
          <a:ext cx="6120765" cy="14401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Remember:</a:t>
          </a:r>
          <a:r>
            <a:rPr lang="en-US" sz="1400" b="0" kern="1200" dirty="0" smtClean="0"/>
            <a:t> to get the participant to send in the Pre-Arrival Acknowledgement form to the MCVP AD</a:t>
          </a:r>
          <a:endParaRPr lang="en-US" sz="1400" b="1" kern="1200" dirty="0"/>
        </a:p>
      </dsp:txBody>
      <dsp:txXfrm>
        <a:off x="540067" y="1680210"/>
        <a:ext cx="4644580" cy="1440179"/>
      </dsp:txXfrm>
    </dsp:sp>
    <dsp:sp modelId="{FE299E76-E0CD-49E7-8D8A-7E2B64384CC8}">
      <dsp:nvSpPr>
        <dsp:cNvPr id="0" name=""/>
        <dsp:cNvSpPr/>
      </dsp:nvSpPr>
      <dsp:spPr>
        <a:xfrm>
          <a:off x="1080134" y="3360420"/>
          <a:ext cx="6120765" cy="14401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Work with the MCVP AD to make sure that we are delivering on all the services that the company has selected in addition to our normally provided services.</a:t>
          </a:r>
          <a:endParaRPr lang="en-US" sz="1400" b="0" kern="1200" dirty="0"/>
        </a:p>
      </dsp:txBody>
      <dsp:txXfrm>
        <a:off x="1080134" y="3360420"/>
        <a:ext cx="4644580" cy="1440179"/>
      </dsp:txXfrm>
    </dsp:sp>
    <dsp:sp modelId="{F7AC205D-99B5-477A-A48E-745D3E0840D4}">
      <dsp:nvSpPr>
        <dsp:cNvPr id="0" name=""/>
        <dsp:cNvSpPr/>
      </dsp:nvSpPr>
      <dsp:spPr>
        <a:xfrm>
          <a:off x="5184648" y="1092136"/>
          <a:ext cx="936117" cy="93611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184648" y="1092136"/>
        <a:ext cx="936117" cy="936117"/>
      </dsp:txXfrm>
    </dsp:sp>
    <dsp:sp modelId="{E78E9E54-8AED-4C1D-BEFF-BD1166F81096}">
      <dsp:nvSpPr>
        <dsp:cNvPr id="0" name=""/>
        <dsp:cNvSpPr/>
      </dsp:nvSpPr>
      <dsp:spPr>
        <a:xfrm>
          <a:off x="5724715" y="2762745"/>
          <a:ext cx="936117" cy="93611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724715" y="2762745"/>
        <a:ext cx="936117" cy="93611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D8EA0F-2BCE-441B-B80D-EE3EF585FFEF}">
      <dsp:nvSpPr>
        <dsp:cNvPr id="0" name=""/>
        <dsp:cNvSpPr/>
      </dsp:nvSpPr>
      <dsp:spPr>
        <a:xfrm>
          <a:off x="0" y="0"/>
          <a:ext cx="6120765" cy="21602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kern="1200" dirty="0" smtClean="0"/>
            <a:t>Pick them up and welcome them to your LC!</a:t>
          </a:r>
          <a:endParaRPr lang="en-US" sz="2200" b="1" kern="1200" dirty="0"/>
        </a:p>
      </dsp:txBody>
      <dsp:txXfrm>
        <a:off x="0" y="0"/>
        <a:ext cx="4014501" cy="2160270"/>
      </dsp:txXfrm>
    </dsp:sp>
    <dsp:sp modelId="{50E55273-A39B-4D68-8756-B41AD8669FA7}">
      <dsp:nvSpPr>
        <dsp:cNvPr id="0" name=""/>
        <dsp:cNvSpPr/>
      </dsp:nvSpPr>
      <dsp:spPr>
        <a:xfrm>
          <a:off x="1080134" y="2640330"/>
          <a:ext cx="6120765" cy="21602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Remember:</a:t>
          </a:r>
          <a:r>
            <a:rPr lang="en-US" sz="2200" b="0" kern="1200" dirty="0" smtClean="0"/>
            <a:t>  within 10 days of arrival ,the participant must submit the Program Validation form, please facilitate this and remind the participant of this</a:t>
          </a:r>
          <a:endParaRPr lang="en-US" sz="2200" b="1" kern="1200" dirty="0"/>
        </a:p>
      </dsp:txBody>
      <dsp:txXfrm>
        <a:off x="1080134" y="2640330"/>
        <a:ext cx="3636454" cy="2160269"/>
      </dsp:txXfrm>
    </dsp:sp>
    <dsp:sp modelId="{95A5C875-14BC-4E87-9C3C-0CCB7E3DA8B3}">
      <dsp:nvSpPr>
        <dsp:cNvPr id="0" name=""/>
        <dsp:cNvSpPr/>
      </dsp:nvSpPr>
      <dsp:spPr>
        <a:xfrm>
          <a:off x="4716589" y="1698212"/>
          <a:ext cx="1404175" cy="1404175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4716589" y="1698212"/>
        <a:ext cx="1404175" cy="140417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AE9ABA-C3F2-461F-B162-1A6DEFF81E35}">
      <dsp:nvSpPr>
        <dsp:cNvPr id="0" name=""/>
        <dsp:cNvSpPr/>
      </dsp:nvSpPr>
      <dsp:spPr>
        <a:xfrm>
          <a:off x="0" y="0"/>
          <a:ext cx="5760720" cy="10561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/>
            <a:t>Work with the participant to make sure that the Beginning, Midpoint and Endpoint evaluations are submitted</a:t>
          </a:r>
          <a:endParaRPr lang="en-US" sz="1500" b="1" kern="1200" dirty="0"/>
        </a:p>
      </dsp:txBody>
      <dsp:txXfrm>
        <a:off x="0" y="0"/>
        <a:ext cx="4593694" cy="1056132"/>
      </dsp:txXfrm>
    </dsp:sp>
    <dsp:sp modelId="{08D05CA8-0E8E-433A-81D7-CDDC1DBD8AB9}">
      <dsp:nvSpPr>
        <dsp:cNvPr id="0" name=""/>
        <dsp:cNvSpPr/>
      </dsp:nvSpPr>
      <dsp:spPr>
        <a:xfrm>
          <a:off x="482460" y="1248156"/>
          <a:ext cx="5760720" cy="10561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/>
            <a:t>Work with the Host Company to make sure that the Beginning, Midpoint and Endpoint evaluations are submitted</a:t>
          </a:r>
          <a:endParaRPr lang="en-US" sz="1500" b="1" kern="1200" dirty="0"/>
        </a:p>
      </dsp:txBody>
      <dsp:txXfrm>
        <a:off x="482460" y="1248156"/>
        <a:ext cx="4591773" cy="1056132"/>
      </dsp:txXfrm>
    </dsp:sp>
    <dsp:sp modelId="{94E68BE8-D8AE-412B-A64F-503917BF6B9D}">
      <dsp:nvSpPr>
        <dsp:cNvPr id="0" name=""/>
        <dsp:cNvSpPr/>
      </dsp:nvSpPr>
      <dsp:spPr>
        <a:xfrm>
          <a:off x="957719" y="2496312"/>
          <a:ext cx="5760720" cy="10561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/>
            <a:t>Make sure that the participant always feels welcomed and involved in the LC</a:t>
          </a:r>
          <a:endParaRPr lang="en-US" sz="1500" b="0" kern="1200" dirty="0"/>
        </a:p>
      </dsp:txBody>
      <dsp:txXfrm>
        <a:off x="957719" y="2496312"/>
        <a:ext cx="4598974" cy="1056131"/>
      </dsp:txXfrm>
    </dsp:sp>
    <dsp:sp modelId="{39F0148E-211A-4883-B8D2-38D88E4FE563}">
      <dsp:nvSpPr>
        <dsp:cNvPr id="0" name=""/>
        <dsp:cNvSpPr/>
      </dsp:nvSpPr>
      <dsp:spPr>
        <a:xfrm>
          <a:off x="1440179" y="3744468"/>
          <a:ext cx="5760720" cy="10561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/>
            <a:t>Stay in contact with the Host Company and make sure that they are satisfied and when the end of the contract nears, the idea of re-contracting if the experience was successful</a:t>
          </a:r>
          <a:endParaRPr lang="en-US" sz="1500" b="0" kern="1200" dirty="0"/>
        </a:p>
      </dsp:txBody>
      <dsp:txXfrm>
        <a:off x="1440179" y="3744468"/>
        <a:ext cx="4591773" cy="1056132"/>
      </dsp:txXfrm>
    </dsp:sp>
    <dsp:sp modelId="{4DBB477B-8EBE-4A6E-922D-633071BF16C9}">
      <dsp:nvSpPr>
        <dsp:cNvPr id="0" name=""/>
        <dsp:cNvSpPr/>
      </dsp:nvSpPr>
      <dsp:spPr>
        <a:xfrm>
          <a:off x="5074234" y="808901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5074234" y="808901"/>
        <a:ext cx="686485" cy="686485"/>
      </dsp:txXfrm>
    </dsp:sp>
    <dsp:sp modelId="{7EDACD5F-BDB6-4D26-9F7B-4B34F2C45F7F}">
      <dsp:nvSpPr>
        <dsp:cNvPr id="0" name=""/>
        <dsp:cNvSpPr/>
      </dsp:nvSpPr>
      <dsp:spPr>
        <a:xfrm>
          <a:off x="5556694" y="2057057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1972853"/>
            <a:satOff val="11079"/>
            <a:lumOff val="704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1972853"/>
              <a:satOff val="11079"/>
              <a:lumOff val="70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5556694" y="2057057"/>
        <a:ext cx="686485" cy="686485"/>
      </dsp:txXfrm>
    </dsp:sp>
    <dsp:sp modelId="{641318D8-D162-4E1D-8417-ADF5D67B15DE}">
      <dsp:nvSpPr>
        <dsp:cNvPr id="0" name=""/>
        <dsp:cNvSpPr/>
      </dsp:nvSpPr>
      <dsp:spPr>
        <a:xfrm>
          <a:off x="6031953" y="3305213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6031953" y="3305213"/>
        <a:ext cx="686485" cy="686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8BBF-D18C-4CA8-914A-8EAF167E6DC4}" type="datetimeFigureOut">
              <a:rPr lang="en-US" smtClean="0"/>
              <a:pPr/>
              <a:t>8/29/2009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87F6-04FA-4018-B7C1-AEEFDDEA0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8BBF-D18C-4CA8-914A-8EAF167E6DC4}" type="datetimeFigureOut">
              <a:rPr lang="en-US" smtClean="0"/>
              <a:pPr/>
              <a:t>8/29/2009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87F6-04FA-4018-B7C1-AEEFDDEA0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8BBF-D18C-4CA8-914A-8EAF167E6DC4}" type="datetimeFigureOut">
              <a:rPr lang="en-US" smtClean="0"/>
              <a:pPr/>
              <a:t>8/29/2009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87F6-04FA-4018-B7C1-AEEFDDEA0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8BBF-D18C-4CA8-914A-8EAF167E6DC4}" type="datetimeFigureOut">
              <a:rPr lang="en-US" smtClean="0"/>
              <a:pPr/>
              <a:t>8/29/2009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87F6-04FA-4018-B7C1-AEEFDDEA0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8BBF-D18C-4CA8-914A-8EAF167E6DC4}" type="datetimeFigureOut">
              <a:rPr lang="en-US" smtClean="0"/>
              <a:pPr/>
              <a:t>8/29/2009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87F6-04FA-4018-B7C1-AEEFDDEA0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8BBF-D18C-4CA8-914A-8EAF167E6DC4}" type="datetimeFigureOut">
              <a:rPr lang="en-US" smtClean="0"/>
              <a:pPr/>
              <a:t>8/29/2009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87F6-04FA-4018-B7C1-AEEFDDEA0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8BBF-D18C-4CA8-914A-8EAF167E6DC4}" type="datetimeFigureOut">
              <a:rPr lang="en-US" smtClean="0"/>
              <a:pPr/>
              <a:t>8/29/2009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87F6-04FA-4018-B7C1-AEEFDDEA0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8BBF-D18C-4CA8-914A-8EAF167E6DC4}" type="datetimeFigureOut">
              <a:rPr lang="en-US" smtClean="0"/>
              <a:pPr/>
              <a:t>8/29/2009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87F6-04FA-4018-B7C1-AEEFDDEA0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8BBF-D18C-4CA8-914A-8EAF167E6DC4}" type="datetimeFigureOut">
              <a:rPr lang="en-US" smtClean="0"/>
              <a:pPr/>
              <a:t>8/29/2009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87F6-04FA-4018-B7C1-AEEFDDEA0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8BBF-D18C-4CA8-914A-8EAF167E6DC4}" type="datetimeFigureOut">
              <a:rPr lang="en-US" smtClean="0"/>
              <a:pPr/>
              <a:t>8/29/2009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87F6-04FA-4018-B7C1-AEEFDDEA0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8BBF-D18C-4CA8-914A-8EAF167E6DC4}" type="datetimeFigureOut">
              <a:rPr lang="en-US" smtClean="0"/>
              <a:pPr/>
              <a:t>8/29/2009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87F6-04FA-4018-B7C1-AEEFDDEA0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58BBF-D18C-4CA8-914A-8EAF167E6DC4}" type="datetimeFigureOut">
              <a:rPr lang="en-US" smtClean="0"/>
              <a:pPr/>
              <a:t>8/29/2009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B87F6-04FA-4018-B7C1-AEEFDDEA0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Delivery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Delivery Handbook</a:t>
            </a:r>
          </a:p>
          <a:p>
            <a:pPr lvl="1"/>
            <a:r>
              <a:rPr lang="en-US" dirty="0" smtClean="0"/>
              <a:t>It has essential checklists</a:t>
            </a:r>
          </a:p>
          <a:p>
            <a:pPr lvl="1"/>
            <a:r>
              <a:rPr lang="en-US" dirty="0" smtClean="0"/>
              <a:t>It will make your life much easier!</a:t>
            </a:r>
          </a:p>
          <a:p>
            <a:pPr lvl="1"/>
            <a:r>
              <a:rPr lang="en-US" dirty="0" smtClean="0"/>
              <a:t>It has covers all aspects of Delivery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Pre-Contracting</a:t>
            </a:r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990600" y="1447800"/>
          <a:ext cx="72009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Sourcing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990600" y="1371600"/>
          <a:ext cx="7239000" cy="482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Post Contract/Pre-Arrival: J-1 Application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143000" y="1600200"/>
          <a:ext cx="72009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Pre-Arrival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914400" y="1600200"/>
          <a:ext cx="72009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Arrival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914400" y="1600200"/>
          <a:ext cx="72009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Post-Arrival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914400" y="1600200"/>
          <a:ext cx="72009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588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Delivery Training</vt:lpstr>
      <vt:lpstr>Pre-Contracting</vt:lpstr>
      <vt:lpstr>Sourcing</vt:lpstr>
      <vt:lpstr>Post Contract/Pre-Arrival: J-1 Application</vt:lpstr>
      <vt:lpstr>Pre-Arrival</vt:lpstr>
      <vt:lpstr>Arrival</vt:lpstr>
      <vt:lpstr>Post-Arrival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to Remember about Pre-Contract</dc:title>
  <dc:creator>callahank</dc:creator>
  <cp:lastModifiedBy>Colin</cp:lastModifiedBy>
  <cp:revision>8</cp:revision>
  <dcterms:created xsi:type="dcterms:W3CDTF">2009-08-27T22:16:29Z</dcterms:created>
  <dcterms:modified xsi:type="dcterms:W3CDTF">2009-08-29T14:59:26Z</dcterms:modified>
</cp:coreProperties>
</file>